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735" r:id="rId6"/>
  </p:sldMasterIdLst>
  <p:notesMasterIdLst>
    <p:notesMasterId r:id="rId66"/>
  </p:notesMasterIdLst>
  <p:handoutMasterIdLst>
    <p:handoutMasterId r:id="rId67"/>
  </p:handoutMasterIdLst>
  <p:sldIdLst>
    <p:sldId id="467" r:id="rId7"/>
    <p:sldId id="470" r:id="rId8"/>
    <p:sldId id="469" r:id="rId9"/>
    <p:sldId id="471" r:id="rId10"/>
    <p:sldId id="2147469500" r:id="rId11"/>
    <p:sldId id="472" r:id="rId12"/>
    <p:sldId id="2147469501" r:id="rId13"/>
    <p:sldId id="2147469502" r:id="rId14"/>
    <p:sldId id="2147469503" r:id="rId15"/>
    <p:sldId id="2147469504" r:id="rId16"/>
    <p:sldId id="2147469505" r:id="rId17"/>
    <p:sldId id="2147469506" r:id="rId18"/>
    <p:sldId id="2147469507" r:id="rId19"/>
    <p:sldId id="474" r:id="rId20"/>
    <p:sldId id="473" r:id="rId21"/>
    <p:sldId id="2147469509" r:id="rId22"/>
    <p:sldId id="2147469536" r:id="rId23"/>
    <p:sldId id="475" r:id="rId24"/>
    <p:sldId id="476" r:id="rId25"/>
    <p:sldId id="477" r:id="rId26"/>
    <p:sldId id="478" r:id="rId27"/>
    <p:sldId id="479" r:id="rId28"/>
    <p:sldId id="481" r:id="rId29"/>
    <p:sldId id="480" r:id="rId30"/>
    <p:sldId id="2147469537" r:id="rId31"/>
    <p:sldId id="484" r:id="rId32"/>
    <p:sldId id="2147469457" r:id="rId33"/>
    <p:sldId id="2147469511" r:id="rId34"/>
    <p:sldId id="2147469458" r:id="rId35"/>
    <p:sldId id="2147469512" r:id="rId36"/>
    <p:sldId id="2147469459" r:id="rId37"/>
    <p:sldId id="2147469460" r:id="rId38"/>
    <p:sldId id="2147469513" r:id="rId39"/>
    <p:sldId id="2147469514" r:id="rId40"/>
    <p:sldId id="2147469515" r:id="rId41"/>
    <p:sldId id="2147469516" r:id="rId42"/>
    <p:sldId id="2147469517" r:id="rId43"/>
    <p:sldId id="2147469518" r:id="rId44"/>
    <p:sldId id="2147469519" r:id="rId45"/>
    <p:sldId id="2147469520" r:id="rId46"/>
    <p:sldId id="2147469521" r:id="rId47"/>
    <p:sldId id="2147469522" r:id="rId48"/>
    <p:sldId id="2147469523" r:id="rId49"/>
    <p:sldId id="2147469524" r:id="rId50"/>
    <p:sldId id="2147469525" r:id="rId51"/>
    <p:sldId id="2147469526" r:id="rId52"/>
    <p:sldId id="2147469527" r:id="rId53"/>
    <p:sldId id="2147469528" r:id="rId54"/>
    <p:sldId id="2147469529" r:id="rId55"/>
    <p:sldId id="2147469530" r:id="rId56"/>
    <p:sldId id="346" r:id="rId57"/>
    <p:sldId id="394" r:id="rId58"/>
    <p:sldId id="260" r:id="rId59"/>
    <p:sldId id="365" r:id="rId60"/>
    <p:sldId id="533" r:id="rId61"/>
    <p:sldId id="534" r:id="rId62"/>
    <p:sldId id="339" r:id="rId63"/>
    <p:sldId id="2147469499" r:id="rId64"/>
    <p:sldId id="2147469447" r:id="rId65"/>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End Slide" id="{FC8BE7EA-E2FB-EB4D-B805-D03C62C61C33}">
          <p14:sldIdLst>
            <p14:sldId id="467"/>
            <p14:sldId id="470"/>
            <p14:sldId id="469"/>
            <p14:sldId id="471"/>
            <p14:sldId id="2147469500"/>
            <p14:sldId id="472"/>
            <p14:sldId id="2147469501"/>
            <p14:sldId id="2147469502"/>
            <p14:sldId id="2147469503"/>
            <p14:sldId id="2147469504"/>
            <p14:sldId id="2147469505"/>
            <p14:sldId id="2147469506"/>
            <p14:sldId id="2147469507"/>
            <p14:sldId id="474"/>
            <p14:sldId id="473"/>
            <p14:sldId id="2147469509"/>
            <p14:sldId id="2147469536"/>
            <p14:sldId id="475"/>
            <p14:sldId id="476"/>
            <p14:sldId id="477"/>
            <p14:sldId id="478"/>
            <p14:sldId id="479"/>
            <p14:sldId id="481"/>
            <p14:sldId id="480"/>
            <p14:sldId id="2147469537"/>
            <p14:sldId id="484"/>
            <p14:sldId id="2147469457"/>
            <p14:sldId id="2147469511"/>
            <p14:sldId id="2147469458"/>
            <p14:sldId id="2147469512"/>
            <p14:sldId id="2147469459"/>
            <p14:sldId id="2147469460"/>
            <p14:sldId id="2147469513"/>
            <p14:sldId id="2147469514"/>
            <p14:sldId id="2147469515"/>
            <p14:sldId id="2147469516"/>
            <p14:sldId id="2147469517"/>
            <p14:sldId id="2147469518"/>
            <p14:sldId id="2147469519"/>
            <p14:sldId id="2147469520"/>
            <p14:sldId id="2147469521"/>
            <p14:sldId id="2147469522"/>
            <p14:sldId id="2147469523"/>
            <p14:sldId id="2147469524"/>
            <p14:sldId id="2147469525"/>
            <p14:sldId id="2147469526"/>
            <p14:sldId id="2147469527"/>
            <p14:sldId id="2147469528"/>
            <p14:sldId id="2147469529"/>
            <p14:sldId id="2147469530"/>
            <p14:sldId id="346"/>
            <p14:sldId id="394"/>
            <p14:sldId id="260"/>
            <p14:sldId id="365"/>
            <p14:sldId id="533"/>
            <p14:sldId id="534"/>
            <p14:sldId id="339"/>
            <p14:sldId id="2147469499"/>
            <p14:sldId id="21474694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4170E-024D-AF9C-0373-D15F6F274107}" name="Fultz, Jim [COMRES/CC/US]" initials="F[" userId="S::jim.fultz@emerson.com::24569b60-76b7-4742-9f4b-bffa35888e22" providerId="AD"/>
  <p188:author id="{868EA820-2FBC-E583-809F-A95BC771C936}" name="Cochran, Stacy L [COMRES/CC/STL]" initials="C[" userId="S::stacy.cochran@emerson.com::77edad9f-71cb-458b-aa60-095c95dbb532"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US]" initials="YE[" userId="S::emily.young@emerson.com::c47e6d21-3741-4864-b956-6f3495cfef49" providerId="AD"/>
  <p188:author id="{61D43A88-4E59-CF0C-7379-6DB56B4061DF}" name="Guest User" initials="GU" userId="S::urn:spo:anon#3ba87e485de0501bf89bcae89ba1784c948bc2a0cd2bd3e72704f63abac9a7ea::" providerId="AD"/>
  <p188:author id="{C3CD32E9-2CE4-FB70-DA5E-DF0FFDE41ACF}" name="Kasey Blizzard" initials="KB" userId="4277ba44e16e90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18B"/>
    <a:srgbClr val="CBD3FB"/>
    <a:srgbClr val="B9B9B9"/>
    <a:srgbClr val="A6A6A6"/>
    <a:srgbClr val="BFBFBF"/>
    <a:srgbClr val="D9D9D9"/>
    <a:srgbClr val="F2F2F2"/>
    <a:srgbClr val="6F8AFF"/>
    <a:srgbClr val="FFFEF5"/>
    <a:srgbClr val="D5D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E4910-EA6E-8A45-8ED5-D5C935DE7015}" v="1" dt="2023-12-01T13:51:51.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5"/>
    <p:restoredTop sz="94682"/>
  </p:normalViewPr>
  <p:slideViewPr>
    <p:cSldViewPr snapToGrid="0">
      <p:cViewPr>
        <p:scale>
          <a:sx n="205" d="100"/>
          <a:sy n="205" d="100"/>
        </p:scale>
        <p:origin x="-9576" y="-52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escher, Tom P [COMRES/CC/STL]" userId="S::tom.buescher@emerson.com::e7024c03-cae4-4ee1-881a-ab2b0755ecf6" providerId="AD" clId="Web-{A4296AF8-C725-F0F8-A233-B5482226AC09}"/>
    <pc:docChg chg="modSld">
      <pc:chgData name="Buescher, Tom P [COMRES/CC/STL]" userId="S::tom.buescher@emerson.com::e7024c03-cae4-4ee1-881a-ab2b0755ecf6" providerId="AD" clId="Web-{A4296AF8-C725-F0F8-A233-B5482226AC09}" dt="2023-11-10T15:47:38.810" v="4" actId="20577"/>
      <pc:docMkLst>
        <pc:docMk/>
      </pc:docMkLst>
      <pc:sldChg chg="delSp modSp">
        <pc:chgData name="Buescher, Tom P [COMRES/CC/STL]" userId="S::tom.buescher@emerson.com::e7024c03-cae4-4ee1-881a-ab2b0755ecf6" providerId="AD" clId="Web-{A4296AF8-C725-F0F8-A233-B5482226AC09}" dt="2023-11-10T15:47:38.810" v="4" actId="20577"/>
        <pc:sldMkLst>
          <pc:docMk/>
          <pc:sldMk cId="1284289601" sldId="472"/>
        </pc:sldMkLst>
        <pc:spChg chg="del">
          <ac:chgData name="Buescher, Tom P [COMRES/CC/STL]" userId="S::tom.buescher@emerson.com::e7024c03-cae4-4ee1-881a-ab2b0755ecf6" providerId="AD" clId="Web-{A4296AF8-C725-F0F8-A233-B5482226AC09}" dt="2023-11-10T15:47:22.950" v="0"/>
          <ac:spMkLst>
            <pc:docMk/>
            <pc:sldMk cId="1284289601" sldId="472"/>
            <ac:spMk id="2" creationId="{189FD66D-ABF9-73DB-47BC-F342EF465650}"/>
          </ac:spMkLst>
        </pc:spChg>
        <pc:spChg chg="mod">
          <ac:chgData name="Buescher, Tom P [COMRES/CC/STL]" userId="S::tom.buescher@emerson.com::e7024c03-cae4-4ee1-881a-ab2b0755ecf6" providerId="AD" clId="Web-{A4296AF8-C725-F0F8-A233-B5482226AC09}" dt="2023-11-10T15:47:38.810" v="4" actId="20577"/>
          <ac:spMkLst>
            <pc:docMk/>
            <pc:sldMk cId="1284289601" sldId="472"/>
            <ac:spMk id="34" creationId="{5704FA91-3C29-338D-3656-C338739C75C6}"/>
          </ac:spMkLst>
        </pc:spChg>
      </pc:sldChg>
    </pc:docChg>
  </pc:docChgLst>
  <pc:docChgLst>
    <pc:chgData name="Young, Emily [COMRES/CC/STL]" userId="c47e6d21-3741-4864-b956-6f3495cfef49" providerId="ADAL" clId="{449E4910-EA6E-8A45-8ED5-D5C935DE7015}"/>
    <pc:docChg chg="modSld">
      <pc:chgData name="Young, Emily [COMRES/CC/STL]" userId="c47e6d21-3741-4864-b956-6f3495cfef49" providerId="ADAL" clId="{449E4910-EA6E-8A45-8ED5-D5C935DE7015}" dt="2023-12-01T13:52:04.059" v="2" actId="20577"/>
      <pc:docMkLst>
        <pc:docMk/>
      </pc:docMkLst>
      <pc:sldChg chg="addSp modSp mod">
        <pc:chgData name="Young, Emily [COMRES/CC/STL]" userId="c47e6d21-3741-4864-b956-6f3495cfef49" providerId="ADAL" clId="{449E4910-EA6E-8A45-8ED5-D5C935DE7015}" dt="2023-12-01T13:52:04.059" v="2" actId="20577"/>
        <pc:sldMkLst>
          <pc:docMk/>
          <pc:sldMk cId="244691232" sldId="2147469447"/>
        </pc:sldMkLst>
        <pc:spChg chg="add mod">
          <ac:chgData name="Young, Emily [COMRES/CC/STL]" userId="c47e6d21-3741-4864-b956-6f3495cfef49" providerId="ADAL" clId="{449E4910-EA6E-8A45-8ED5-D5C935DE7015}" dt="2023-12-01T13:52:04.059" v="2" actId="20577"/>
          <ac:spMkLst>
            <pc:docMk/>
            <pc:sldMk cId="244691232" sldId="2147469447"/>
            <ac:spMk id="2" creationId="{426CDF60-B20F-B3FA-0608-CD8309DA3A18}"/>
          </ac:spMkLst>
        </pc:spChg>
      </pc:sldChg>
    </pc:docChg>
  </pc:docChgLst>
  <pc:docChgLst>
    <pc:chgData name="Young, Emily [COMRES/CC/STL]" userId="c47e6d21-3741-4864-b956-6f3495cfef49" providerId="ADAL" clId="{0333D72A-B448-7A47-8BB2-A45C8818B80F}"/>
    <pc:docChg chg="undo redo custSel addSld delSld modSld modMainMaster modSection">
      <pc:chgData name="Young, Emily [COMRES/CC/STL]" userId="c47e6d21-3741-4864-b956-6f3495cfef49" providerId="ADAL" clId="{0333D72A-B448-7A47-8BB2-A45C8818B80F}" dt="2023-11-03T18:36:23.343" v="1259" actId="20577"/>
      <pc:docMkLst>
        <pc:docMk/>
      </pc:docMkLst>
      <pc:sldChg chg="modSp mod">
        <pc:chgData name="Young, Emily [COMRES/CC/STL]" userId="c47e6d21-3741-4864-b956-6f3495cfef49" providerId="ADAL" clId="{0333D72A-B448-7A47-8BB2-A45C8818B80F}" dt="2023-11-02T20:32:49.476" v="1199" actId="1076"/>
        <pc:sldMkLst>
          <pc:docMk/>
          <pc:sldMk cId="4204034016" sldId="260"/>
        </pc:sldMkLst>
        <pc:spChg chg="mod">
          <ac:chgData name="Young, Emily [COMRES/CC/STL]" userId="c47e6d21-3741-4864-b956-6f3495cfef49" providerId="ADAL" clId="{0333D72A-B448-7A47-8BB2-A45C8818B80F}" dt="2023-11-02T20:31:56.103" v="1183" actId="255"/>
          <ac:spMkLst>
            <pc:docMk/>
            <pc:sldMk cId="4204034016" sldId="260"/>
            <ac:spMk id="9" creationId="{D91387BE-4B84-6DB5-560B-B7EF94F3C157}"/>
          </ac:spMkLst>
        </pc:spChg>
        <pc:spChg chg="mod">
          <ac:chgData name="Young, Emily [COMRES/CC/STL]" userId="c47e6d21-3741-4864-b956-6f3495cfef49" providerId="ADAL" clId="{0333D72A-B448-7A47-8BB2-A45C8818B80F}" dt="2023-11-02T20:32:44.672" v="1198" actId="14100"/>
          <ac:spMkLst>
            <pc:docMk/>
            <pc:sldMk cId="4204034016" sldId="260"/>
            <ac:spMk id="11" creationId="{45322658-23B5-58A0-F800-EAB3B925F1F1}"/>
          </ac:spMkLst>
        </pc:spChg>
        <pc:spChg chg="mod">
          <ac:chgData name="Young, Emily [COMRES/CC/STL]" userId="c47e6d21-3741-4864-b956-6f3495cfef49" providerId="ADAL" clId="{0333D72A-B448-7A47-8BB2-A45C8818B80F}" dt="2023-11-02T20:32:32.585" v="1197" actId="255"/>
          <ac:spMkLst>
            <pc:docMk/>
            <pc:sldMk cId="4204034016" sldId="260"/>
            <ac:spMk id="119" creationId="{B22CA43C-9945-491C-AB2E-112A3E8F3164}"/>
          </ac:spMkLst>
        </pc:spChg>
        <pc:spChg chg="mod">
          <ac:chgData name="Young, Emily [COMRES/CC/STL]" userId="c47e6d21-3741-4864-b956-6f3495cfef49" providerId="ADAL" clId="{0333D72A-B448-7A47-8BB2-A45C8818B80F}" dt="2023-11-02T20:32:32.585" v="1197" actId="255"/>
          <ac:spMkLst>
            <pc:docMk/>
            <pc:sldMk cId="4204034016" sldId="260"/>
            <ac:spMk id="120" creationId="{621EBA5D-D86A-4A02-A3FB-05EC8394040B}"/>
          </ac:spMkLst>
        </pc:spChg>
        <pc:spChg chg="mod">
          <ac:chgData name="Young, Emily [COMRES/CC/STL]" userId="c47e6d21-3741-4864-b956-6f3495cfef49" providerId="ADAL" clId="{0333D72A-B448-7A47-8BB2-A45C8818B80F}" dt="2023-11-02T20:32:32.585" v="1197" actId="255"/>
          <ac:spMkLst>
            <pc:docMk/>
            <pc:sldMk cId="4204034016" sldId="260"/>
            <ac:spMk id="121" creationId="{37A6BF46-7E60-48A1-B00D-0BB3FC7AF9EA}"/>
          </ac:spMkLst>
        </pc:spChg>
        <pc:spChg chg="mod">
          <ac:chgData name="Young, Emily [COMRES/CC/STL]" userId="c47e6d21-3741-4864-b956-6f3495cfef49" providerId="ADAL" clId="{0333D72A-B448-7A47-8BB2-A45C8818B80F}" dt="2023-11-02T20:32:32.585" v="1197" actId="255"/>
          <ac:spMkLst>
            <pc:docMk/>
            <pc:sldMk cId="4204034016" sldId="260"/>
            <ac:spMk id="124" creationId="{F30ABE58-67D8-49A6-B4F8-659CD29B3B7B}"/>
          </ac:spMkLst>
        </pc:spChg>
        <pc:spChg chg="mod">
          <ac:chgData name="Young, Emily [COMRES/CC/STL]" userId="c47e6d21-3741-4864-b956-6f3495cfef49" providerId="ADAL" clId="{0333D72A-B448-7A47-8BB2-A45C8818B80F}" dt="2023-11-02T20:32:32.585" v="1197" actId="255"/>
          <ac:spMkLst>
            <pc:docMk/>
            <pc:sldMk cId="4204034016" sldId="260"/>
            <ac:spMk id="125" creationId="{F5FAC74B-543D-4129-99AF-340E6F03841C}"/>
          </ac:spMkLst>
        </pc:spChg>
        <pc:spChg chg="mod">
          <ac:chgData name="Young, Emily [COMRES/CC/STL]" userId="c47e6d21-3741-4864-b956-6f3495cfef49" providerId="ADAL" clId="{0333D72A-B448-7A47-8BB2-A45C8818B80F}" dt="2023-11-02T20:32:32.585" v="1197" actId="255"/>
          <ac:spMkLst>
            <pc:docMk/>
            <pc:sldMk cId="4204034016" sldId="260"/>
            <ac:spMk id="126" creationId="{B5D341B8-22E8-4C15-9B7A-CC6710C707A8}"/>
          </ac:spMkLst>
        </pc:spChg>
        <pc:spChg chg="mod">
          <ac:chgData name="Young, Emily [COMRES/CC/STL]" userId="c47e6d21-3741-4864-b956-6f3495cfef49" providerId="ADAL" clId="{0333D72A-B448-7A47-8BB2-A45C8818B80F}" dt="2023-11-02T20:32:32.585" v="1197" actId="255"/>
          <ac:spMkLst>
            <pc:docMk/>
            <pc:sldMk cId="4204034016" sldId="260"/>
            <ac:spMk id="127" creationId="{1819B46D-6AE8-4AED-BBD8-B6894218AE50}"/>
          </ac:spMkLst>
        </pc:spChg>
        <pc:spChg chg="mod">
          <ac:chgData name="Young, Emily [COMRES/CC/STL]" userId="c47e6d21-3741-4864-b956-6f3495cfef49" providerId="ADAL" clId="{0333D72A-B448-7A47-8BB2-A45C8818B80F}" dt="2023-11-02T20:32:32.585" v="1197" actId="255"/>
          <ac:spMkLst>
            <pc:docMk/>
            <pc:sldMk cId="4204034016" sldId="260"/>
            <ac:spMk id="128" creationId="{96E15727-2F3C-47E5-A824-FB0813DB3025}"/>
          </ac:spMkLst>
        </pc:spChg>
        <pc:spChg chg="mod">
          <ac:chgData name="Young, Emily [COMRES/CC/STL]" userId="c47e6d21-3741-4864-b956-6f3495cfef49" providerId="ADAL" clId="{0333D72A-B448-7A47-8BB2-A45C8818B80F}" dt="2023-11-02T20:32:32.585" v="1197" actId="255"/>
          <ac:spMkLst>
            <pc:docMk/>
            <pc:sldMk cId="4204034016" sldId="260"/>
            <ac:spMk id="129" creationId="{6A6D870C-DD72-4F2F-91E8-04D6A73D31CC}"/>
          </ac:spMkLst>
        </pc:spChg>
        <pc:spChg chg="mod">
          <ac:chgData name="Young, Emily [COMRES/CC/STL]" userId="c47e6d21-3741-4864-b956-6f3495cfef49" providerId="ADAL" clId="{0333D72A-B448-7A47-8BB2-A45C8818B80F}" dt="2023-11-02T20:32:32.585" v="1197" actId="255"/>
          <ac:spMkLst>
            <pc:docMk/>
            <pc:sldMk cId="4204034016" sldId="260"/>
            <ac:spMk id="130" creationId="{7BFCBFED-069F-4A4E-9B85-B56A45459E24}"/>
          </ac:spMkLst>
        </pc:spChg>
        <pc:spChg chg="mod">
          <ac:chgData name="Young, Emily [COMRES/CC/STL]" userId="c47e6d21-3741-4864-b956-6f3495cfef49" providerId="ADAL" clId="{0333D72A-B448-7A47-8BB2-A45C8818B80F}" dt="2023-11-02T20:32:32.585" v="1197" actId="255"/>
          <ac:spMkLst>
            <pc:docMk/>
            <pc:sldMk cId="4204034016" sldId="260"/>
            <ac:spMk id="131" creationId="{41C24CE6-3318-4647-AA26-D74711EB941A}"/>
          </ac:spMkLst>
        </pc:spChg>
        <pc:spChg chg="mod">
          <ac:chgData name="Young, Emily [COMRES/CC/STL]" userId="c47e6d21-3741-4864-b956-6f3495cfef49" providerId="ADAL" clId="{0333D72A-B448-7A47-8BB2-A45C8818B80F}" dt="2023-11-02T20:32:32.585" v="1197" actId="255"/>
          <ac:spMkLst>
            <pc:docMk/>
            <pc:sldMk cId="4204034016" sldId="260"/>
            <ac:spMk id="132" creationId="{F2D32ED2-117A-45F7-965C-9C13E0244670}"/>
          </ac:spMkLst>
        </pc:spChg>
        <pc:spChg chg="mod">
          <ac:chgData name="Young, Emily [COMRES/CC/STL]" userId="c47e6d21-3741-4864-b956-6f3495cfef49" providerId="ADAL" clId="{0333D72A-B448-7A47-8BB2-A45C8818B80F}" dt="2023-11-02T20:32:32.585" v="1197" actId="255"/>
          <ac:spMkLst>
            <pc:docMk/>
            <pc:sldMk cId="4204034016" sldId="260"/>
            <ac:spMk id="133" creationId="{74F52F57-2B7C-4971-9DAD-133B856A63E7}"/>
          </ac:spMkLst>
        </pc:spChg>
        <pc:spChg chg="mod">
          <ac:chgData name="Young, Emily [COMRES/CC/STL]" userId="c47e6d21-3741-4864-b956-6f3495cfef49" providerId="ADAL" clId="{0333D72A-B448-7A47-8BB2-A45C8818B80F}" dt="2023-11-02T20:32:32.585" v="1197" actId="255"/>
          <ac:spMkLst>
            <pc:docMk/>
            <pc:sldMk cId="4204034016" sldId="260"/>
            <ac:spMk id="134" creationId="{2C6C322D-E8E7-4A37-9AE7-BE1A7A16B0B3}"/>
          </ac:spMkLst>
        </pc:spChg>
        <pc:spChg chg="mod">
          <ac:chgData name="Young, Emily [COMRES/CC/STL]" userId="c47e6d21-3741-4864-b956-6f3495cfef49" providerId="ADAL" clId="{0333D72A-B448-7A47-8BB2-A45C8818B80F}" dt="2023-11-02T20:32:32.585" v="1197" actId="255"/>
          <ac:spMkLst>
            <pc:docMk/>
            <pc:sldMk cId="4204034016" sldId="260"/>
            <ac:spMk id="135" creationId="{D0D360B8-C3DC-4517-8F29-FF3EA9F61D02}"/>
          </ac:spMkLst>
        </pc:spChg>
        <pc:spChg chg="mod">
          <ac:chgData name="Young, Emily [COMRES/CC/STL]" userId="c47e6d21-3741-4864-b956-6f3495cfef49" providerId="ADAL" clId="{0333D72A-B448-7A47-8BB2-A45C8818B80F}" dt="2023-11-02T20:32:32.585" v="1197" actId="255"/>
          <ac:spMkLst>
            <pc:docMk/>
            <pc:sldMk cId="4204034016" sldId="260"/>
            <ac:spMk id="136" creationId="{B1858CF7-8DCB-418E-9108-20219A4F400B}"/>
          </ac:spMkLst>
        </pc:spChg>
        <pc:spChg chg="mod">
          <ac:chgData name="Young, Emily [COMRES/CC/STL]" userId="c47e6d21-3741-4864-b956-6f3495cfef49" providerId="ADAL" clId="{0333D72A-B448-7A47-8BB2-A45C8818B80F}" dt="2023-11-02T20:32:32.585" v="1197" actId="255"/>
          <ac:spMkLst>
            <pc:docMk/>
            <pc:sldMk cId="4204034016" sldId="260"/>
            <ac:spMk id="137" creationId="{9AFE7EFA-BD42-41F3-BD13-5B6C53230BE8}"/>
          </ac:spMkLst>
        </pc:spChg>
        <pc:spChg chg="mod">
          <ac:chgData name="Young, Emily [COMRES/CC/STL]" userId="c47e6d21-3741-4864-b956-6f3495cfef49" providerId="ADAL" clId="{0333D72A-B448-7A47-8BB2-A45C8818B80F}" dt="2023-11-02T20:32:32.585" v="1197" actId="255"/>
          <ac:spMkLst>
            <pc:docMk/>
            <pc:sldMk cId="4204034016" sldId="260"/>
            <ac:spMk id="138" creationId="{CAFAD4DC-C67A-4A9F-AF8B-525C6FC4C8D2}"/>
          </ac:spMkLst>
        </pc:spChg>
        <pc:spChg chg="mod">
          <ac:chgData name="Young, Emily [COMRES/CC/STL]" userId="c47e6d21-3741-4864-b956-6f3495cfef49" providerId="ADAL" clId="{0333D72A-B448-7A47-8BB2-A45C8818B80F}" dt="2023-11-02T20:32:32.585" v="1197" actId="255"/>
          <ac:spMkLst>
            <pc:docMk/>
            <pc:sldMk cId="4204034016" sldId="260"/>
            <ac:spMk id="139" creationId="{53FEC818-15A8-4AF3-A887-F75EE6238EBE}"/>
          </ac:spMkLst>
        </pc:spChg>
        <pc:spChg chg="mod">
          <ac:chgData name="Young, Emily [COMRES/CC/STL]" userId="c47e6d21-3741-4864-b956-6f3495cfef49" providerId="ADAL" clId="{0333D72A-B448-7A47-8BB2-A45C8818B80F}" dt="2023-11-02T20:32:32.585" v="1197" actId="255"/>
          <ac:spMkLst>
            <pc:docMk/>
            <pc:sldMk cId="4204034016" sldId="260"/>
            <ac:spMk id="140" creationId="{85DD62F5-E45A-4748-B00C-94116170D8CD}"/>
          </ac:spMkLst>
        </pc:spChg>
        <pc:spChg chg="mod">
          <ac:chgData name="Young, Emily [COMRES/CC/STL]" userId="c47e6d21-3741-4864-b956-6f3495cfef49" providerId="ADAL" clId="{0333D72A-B448-7A47-8BB2-A45C8818B80F}" dt="2023-11-02T20:32:32.585" v="1197" actId="255"/>
          <ac:spMkLst>
            <pc:docMk/>
            <pc:sldMk cId="4204034016" sldId="260"/>
            <ac:spMk id="141" creationId="{4D239775-EBA9-47FB-8F4B-3469D3911AFE}"/>
          </ac:spMkLst>
        </pc:spChg>
        <pc:spChg chg="mod">
          <ac:chgData name="Young, Emily [COMRES/CC/STL]" userId="c47e6d21-3741-4864-b956-6f3495cfef49" providerId="ADAL" clId="{0333D72A-B448-7A47-8BB2-A45C8818B80F}" dt="2023-11-02T20:32:32.585" v="1197" actId="255"/>
          <ac:spMkLst>
            <pc:docMk/>
            <pc:sldMk cId="4204034016" sldId="260"/>
            <ac:spMk id="142" creationId="{922E4371-0A2F-4A65-8ACF-6F61C4AC5894}"/>
          </ac:spMkLst>
        </pc:spChg>
        <pc:spChg chg="mod">
          <ac:chgData name="Young, Emily [COMRES/CC/STL]" userId="c47e6d21-3741-4864-b956-6f3495cfef49" providerId="ADAL" clId="{0333D72A-B448-7A47-8BB2-A45C8818B80F}" dt="2023-11-02T20:32:32.585" v="1197" actId="255"/>
          <ac:spMkLst>
            <pc:docMk/>
            <pc:sldMk cId="4204034016" sldId="260"/>
            <ac:spMk id="143" creationId="{319E4E4F-8D69-422A-AC62-1774905990B4}"/>
          </ac:spMkLst>
        </pc:spChg>
        <pc:spChg chg="mod">
          <ac:chgData name="Young, Emily [COMRES/CC/STL]" userId="c47e6d21-3741-4864-b956-6f3495cfef49" providerId="ADAL" clId="{0333D72A-B448-7A47-8BB2-A45C8818B80F}" dt="2023-11-02T20:32:32.585" v="1197" actId="255"/>
          <ac:spMkLst>
            <pc:docMk/>
            <pc:sldMk cId="4204034016" sldId="260"/>
            <ac:spMk id="144" creationId="{2DF9B4BE-3077-4234-A762-1A58583AB2C7}"/>
          </ac:spMkLst>
        </pc:spChg>
        <pc:spChg chg="mod">
          <ac:chgData name="Young, Emily [COMRES/CC/STL]" userId="c47e6d21-3741-4864-b956-6f3495cfef49" providerId="ADAL" clId="{0333D72A-B448-7A47-8BB2-A45C8818B80F}" dt="2023-11-02T20:32:32.585" v="1197" actId="255"/>
          <ac:spMkLst>
            <pc:docMk/>
            <pc:sldMk cId="4204034016" sldId="260"/>
            <ac:spMk id="145" creationId="{3AD2E826-6C44-4B0D-8D83-659FC4B2B4C9}"/>
          </ac:spMkLst>
        </pc:spChg>
        <pc:spChg chg="mod">
          <ac:chgData name="Young, Emily [COMRES/CC/STL]" userId="c47e6d21-3741-4864-b956-6f3495cfef49" providerId="ADAL" clId="{0333D72A-B448-7A47-8BB2-A45C8818B80F}" dt="2023-11-02T20:32:32.585" v="1197" actId="255"/>
          <ac:spMkLst>
            <pc:docMk/>
            <pc:sldMk cId="4204034016" sldId="260"/>
            <ac:spMk id="146" creationId="{8266FCE1-CBC4-4F09-9084-7C2EF06B2256}"/>
          </ac:spMkLst>
        </pc:spChg>
        <pc:spChg chg="mod">
          <ac:chgData name="Young, Emily [COMRES/CC/STL]" userId="c47e6d21-3741-4864-b956-6f3495cfef49" providerId="ADAL" clId="{0333D72A-B448-7A47-8BB2-A45C8818B80F}" dt="2023-11-02T20:32:32.585" v="1197" actId="255"/>
          <ac:spMkLst>
            <pc:docMk/>
            <pc:sldMk cId="4204034016" sldId="260"/>
            <ac:spMk id="147" creationId="{BB710CAB-1A92-4EEB-9F82-7EF82E8874CD}"/>
          </ac:spMkLst>
        </pc:spChg>
        <pc:spChg chg="mod">
          <ac:chgData name="Young, Emily [COMRES/CC/STL]" userId="c47e6d21-3741-4864-b956-6f3495cfef49" providerId="ADAL" clId="{0333D72A-B448-7A47-8BB2-A45C8818B80F}" dt="2023-11-02T20:32:32.585" v="1197" actId="255"/>
          <ac:spMkLst>
            <pc:docMk/>
            <pc:sldMk cId="4204034016" sldId="260"/>
            <ac:spMk id="148" creationId="{872C41BB-6C75-451C-AD3C-9739DCC86CC7}"/>
          </ac:spMkLst>
        </pc:spChg>
        <pc:spChg chg="mod">
          <ac:chgData name="Young, Emily [COMRES/CC/STL]" userId="c47e6d21-3741-4864-b956-6f3495cfef49" providerId="ADAL" clId="{0333D72A-B448-7A47-8BB2-A45C8818B80F}" dt="2023-11-02T20:32:32.585" v="1197" actId="255"/>
          <ac:spMkLst>
            <pc:docMk/>
            <pc:sldMk cId="4204034016" sldId="260"/>
            <ac:spMk id="149" creationId="{6300FBCA-0686-4431-9E9F-DD67F11FBBCA}"/>
          </ac:spMkLst>
        </pc:spChg>
        <pc:spChg chg="mod">
          <ac:chgData name="Young, Emily [COMRES/CC/STL]" userId="c47e6d21-3741-4864-b956-6f3495cfef49" providerId="ADAL" clId="{0333D72A-B448-7A47-8BB2-A45C8818B80F}" dt="2023-11-02T20:32:32.585" v="1197" actId="255"/>
          <ac:spMkLst>
            <pc:docMk/>
            <pc:sldMk cId="4204034016" sldId="260"/>
            <ac:spMk id="150" creationId="{78563EAF-5A3D-409A-A6AE-DECAF59D8FDE}"/>
          </ac:spMkLst>
        </pc:spChg>
        <pc:spChg chg="mod">
          <ac:chgData name="Young, Emily [COMRES/CC/STL]" userId="c47e6d21-3741-4864-b956-6f3495cfef49" providerId="ADAL" clId="{0333D72A-B448-7A47-8BB2-A45C8818B80F}" dt="2023-11-02T20:32:32.585" v="1197" actId="255"/>
          <ac:spMkLst>
            <pc:docMk/>
            <pc:sldMk cId="4204034016" sldId="260"/>
            <ac:spMk id="151" creationId="{C9EBC112-E0C3-4707-82E5-7F043DA5E5BE}"/>
          </ac:spMkLst>
        </pc:spChg>
        <pc:spChg chg="mod">
          <ac:chgData name="Young, Emily [COMRES/CC/STL]" userId="c47e6d21-3741-4864-b956-6f3495cfef49" providerId="ADAL" clId="{0333D72A-B448-7A47-8BB2-A45C8818B80F}" dt="2023-11-02T20:32:32.585" v="1197" actId="255"/>
          <ac:spMkLst>
            <pc:docMk/>
            <pc:sldMk cId="4204034016" sldId="260"/>
            <ac:spMk id="152" creationId="{D57D9613-8E74-4B22-AB48-6EDBED40497F}"/>
          </ac:spMkLst>
        </pc:spChg>
        <pc:spChg chg="mod">
          <ac:chgData name="Young, Emily [COMRES/CC/STL]" userId="c47e6d21-3741-4864-b956-6f3495cfef49" providerId="ADAL" clId="{0333D72A-B448-7A47-8BB2-A45C8818B80F}" dt="2023-11-02T20:32:32.585" v="1197" actId="255"/>
          <ac:spMkLst>
            <pc:docMk/>
            <pc:sldMk cId="4204034016" sldId="260"/>
            <ac:spMk id="153" creationId="{B28C30A5-EFBD-44B8-937B-DCB706301DEE}"/>
          </ac:spMkLst>
        </pc:spChg>
        <pc:spChg chg="mod">
          <ac:chgData name="Young, Emily [COMRES/CC/STL]" userId="c47e6d21-3741-4864-b956-6f3495cfef49" providerId="ADAL" clId="{0333D72A-B448-7A47-8BB2-A45C8818B80F}" dt="2023-11-02T20:32:32.585" v="1197" actId="255"/>
          <ac:spMkLst>
            <pc:docMk/>
            <pc:sldMk cId="4204034016" sldId="260"/>
            <ac:spMk id="154" creationId="{BBCB45E8-D09E-408D-9242-EE09BD15F3CB}"/>
          </ac:spMkLst>
        </pc:spChg>
        <pc:spChg chg="mod">
          <ac:chgData name="Young, Emily [COMRES/CC/STL]" userId="c47e6d21-3741-4864-b956-6f3495cfef49" providerId="ADAL" clId="{0333D72A-B448-7A47-8BB2-A45C8818B80F}" dt="2023-11-02T20:32:32.585" v="1197" actId="255"/>
          <ac:spMkLst>
            <pc:docMk/>
            <pc:sldMk cId="4204034016" sldId="260"/>
            <ac:spMk id="155" creationId="{95A55B31-8077-456E-A027-38FBA4FD889F}"/>
          </ac:spMkLst>
        </pc:spChg>
        <pc:spChg chg="mod">
          <ac:chgData name="Young, Emily [COMRES/CC/STL]" userId="c47e6d21-3741-4864-b956-6f3495cfef49" providerId="ADAL" clId="{0333D72A-B448-7A47-8BB2-A45C8818B80F}" dt="2023-11-02T20:32:32.585" v="1197" actId="255"/>
          <ac:spMkLst>
            <pc:docMk/>
            <pc:sldMk cId="4204034016" sldId="260"/>
            <ac:spMk id="156" creationId="{D123D737-CDFA-4607-BF15-A9DEEB5C3386}"/>
          </ac:spMkLst>
        </pc:spChg>
        <pc:spChg chg="mod">
          <ac:chgData name="Young, Emily [COMRES/CC/STL]" userId="c47e6d21-3741-4864-b956-6f3495cfef49" providerId="ADAL" clId="{0333D72A-B448-7A47-8BB2-A45C8818B80F}" dt="2023-11-02T20:32:32.585" v="1197" actId="255"/>
          <ac:spMkLst>
            <pc:docMk/>
            <pc:sldMk cId="4204034016" sldId="260"/>
            <ac:spMk id="157" creationId="{38D6A813-63AE-43D0-A6D0-E892609BF001}"/>
          </ac:spMkLst>
        </pc:spChg>
        <pc:spChg chg="mod">
          <ac:chgData name="Young, Emily [COMRES/CC/STL]" userId="c47e6d21-3741-4864-b956-6f3495cfef49" providerId="ADAL" clId="{0333D72A-B448-7A47-8BB2-A45C8818B80F}" dt="2023-11-02T20:32:32.585" v="1197" actId="255"/>
          <ac:spMkLst>
            <pc:docMk/>
            <pc:sldMk cId="4204034016" sldId="260"/>
            <ac:spMk id="158" creationId="{B66F4DFA-B40A-4C4A-8449-452629757AF3}"/>
          </ac:spMkLst>
        </pc:spChg>
        <pc:spChg chg="mod">
          <ac:chgData name="Young, Emily [COMRES/CC/STL]" userId="c47e6d21-3741-4864-b956-6f3495cfef49" providerId="ADAL" clId="{0333D72A-B448-7A47-8BB2-A45C8818B80F}" dt="2023-11-02T20:32:32.585" v="1197" actId="255"/>
          <ac:spMkLst>
            <pc:docMk/>
            <pc:sldMk cId="4204034016" sldId="260"/>
            <ac:spMk id="159" creationId="{7ED72037-A8DA-4505-9A15-F575171829C4}"/>
          </ac:spMkLst>
        </pc:spChg>
        <pc:spChg chg="mod">
          <ac:chgData name="Young, Emily [COMRES/CC/STL]" userId="c47e6d21-3741-4864-b956-6f3495cfef49" providerId="ADAL" clId="{0333D72A-B448-7A47-8BB2-A45C8818B80F}" dt="2023-11-02T20:32:32.585" v="1197" actId="255"/>
          <ac:spMkLst>
            <pc:docMk/>
            <pc:sldMk cId="4204034016" sldId="260"/>
            <ac:spMk id="160" creationId="{A40B0028-6E01-4FDF-B5FF-6C3DAEE68DB8}"/>
          </ac:spMkLst>
        </pc:spChg>
        <pc:spChg chg="mod">
          <ac:chgData name="Young, Emily [COMRES/CC/STL]" userId="c47e6d21-3741-4864-b956-6f3495cfef49" providerId="ADAL" clId="{0333D72A-B448-7A47-8BB2-A45C8818B80F}" dt="2023-11-02T20:32:32.585" v="1197" actId="255"/>
          <ac:spMkLst>
            <pc:docMk/>
            <pc:sldMk cId="4204034016" sldId="260"/>
            <ac:spMk id="161" creationId="{DAE79E46-7D33-48FC-B1EB-C5F170FC04BE}"/>
          </ac:spMkLst>
        </pc:spChg>
        <pc:spChg chg="mod">
          <ac:chgData name="Young, Emily [COMRES/CC/STL]" userId="c47e6d21-3741-4864-b956-6f3495cfef49" providerId="ADAL" clId="{0333D72A-B448-7A47-8BB2-A45C8818B80F}" dt="2023-11-02T20:32:32.585" v="1197" actId="255"/>
          <ac:spMkLst>
            <pc:docMk/>
            <pc:sldMk cId="4204034016" sldId="260"/>
            <ac:spMk id="162" creationId="{62D7C309-846B-47BB-9BB2-E1F2FB13339C}"/>
          </ac:spMkLst>
        </pc:spChg>
        <pc:spChg chg="mod">
          <ac:chgData name="Young, Emily [COMRES/CC/STL]" userId="c47e6d21-3741-4864-b956-6f3495cfef49" providerId="ADAL" clId="{0333D72A-B448-7A47-8BB2-A45C8818B80F}" dt="2023-11-02T20:32:32.585" v="1197" actId="255"/>
          <ac:spMkLst>
            <pc:docMk/>
            <pc:sldMk cId="4204034016" sldId="260"/>
            <ac:spMk id="163" creationId="{086180A4-4B6C-4111-85B2-392536087FAD}"/>
          </ac:spMkLst>
        </pc:spChg>
        <pc:spChg chg="mod">
          <ac:chgData name="Young, Emily [COMRES/CC/STL]" userId="c47e6d21-3741-4864-b956-6f3495cfef49" providerId="ADAL" clId="{0333D72A-B448-7A47-8BB2-A45C8818B80F}" dt="2023-11-02T20:32:32.585" v="1197" actId="255"/>
          <ac:spMkLst>
            <pc:docMk/>
            <pc:sldMk cId="4204034016" sldId="260"/>
            <ac:spMk id="164" creationId="{20121F41-6C36-45EC-A3C9-40A223FEA07E}"/>
          </ac:spMkLst>
        </pc:spChg>
        <pc:spChg chg="mod">
          <ac:chgData name="Young, Emily [COMRES/CC/STL]" userId="c47e6d21-3741-4864-b956-6f3495cfef49" providerId="ADAL" clId="{0333D72A-B448-7A47-8BB2-A45C8818B80F}" dt="2023-11-02T20:32:32.585" v="1197" actId="255"/>
          <ac:spMkLst>
            <pc:docMk/>
            <pc:sldMk cId="4204034016" sldId="260"/>
            <ac:spMk id="165" creationId="{F589CA44-6675-44FF-8E6D-FD31EE59B1DC}"/>
          </ac:spMkLst>
        </pc:spChg>
        <pc:spChg chg="mod">
          <ac:chgData name="Young, Emily [COMRES/CC/STL]" userId="c47e6d21-3741-4864-b956-6f3495cfef49" providerId="ADAL" clId="{0333D72A-B448-7A47-8BB2-A45C8818B80F}" dt="2023-11-02T20:32:32.585" v="1197" actId="255"/>
          <ac:spMkLst>
            <pc:docMk/>
            <pc:sldMk cId="4204034016" sldId="260"/>
            <ac:spMk id="166" creationId="{30456655-BD43-436C-8BDD-3AFCED9515FA}"/>
          </ac:spMkLst>
        </pc:spChg>
        <pc:spChg chg="mod">
          <ac:chgData name="Young, Emily [COMRES/CC/STL]" userId="c47e6d21-3741-4864-b956-6f3495cfef49" providerId="ADAL" clId="{0333D72A-B448-7A47-8BB2-A45C8818B80F}" dt="2023-11-02T20:32:32.585" v="1197" actId="255"/>
          <ac:spMkLst>
            <pc:docMk/>
            <pc:sldMk cId="4204034016" sldId="260"/>
            <ac:spMk id="167" creationId="{8C894A28-6942-4EA6-892C-C4A2C0CAB7AE}"/>
          </ac:spMkLst>
        </pc:spChg>
        <pc:spChg chg="mod">
          <ac:chgData name="Young, Emily [COMRES/CC/STL]" userId="c47e6d21-3741-4864-b956-6f3495cfef49" providerId="ADAL" clId="{0333D72A-B448-7A47-8BB2-A45C8818B80F}" dt="2023-11-02T20:32:32.585" v="1197" actId="255"/>
          <ac:spMkLst>
            <pc:docMk/>
            <pc:sldMk cId="4204034016" sldId="260"/>
            <ac:spMk id="168" creationId="{468B24C5-DE52-4A1C-A8BE-1BE5BBFE4925}"/>
          </ac:spMkLst>
        </pc:spChg>
        <pc:spChg chg="mod">
          <ac:chgData name="Young, Emily [COMRES/CC/STL]" userId="c47e6d21-3741-4864-b956-6f3495cfef49" providerId="ADAL" clId="{0333D72A-B448-7A47-8BB2-A45C8818B80F}" dt="2023-11-02T20:32:32.585" v="1197" actId="255"/>
          <ac:spMkLst>
            <pc:docMk/>
            <pc:sldMk cId="4204034016" sldId="260"/>
            <ac:spMk id="169" creationId="{500FBD60-1DF9-464F-86FF-FA1445F3F5E0}"/>
          </ac:spMkLst>
        </pc:spChg>
        <pc:spChg chg="mod">
          <ac:chgData name="Young, Emily [COMRES/CC/STL]" userId="c47e6d21-3741-4864-b956-6f3495cfef49" providerId="ADAL" clId="{0333D72A-B448-7A47-8BB2-A45C8818B80F}" dt="2023-11-02T20:32:32.585" v="1197" actId="255"/>
          <ac:spMkLst>
            <pc:docMk/>
            <pc:sldMk cId="4204034016" sldId="260"/>
            <ac:spMk id="170" creationId="{305336CF-EA73-4A48-8FCE-BB69A21CEDFB}"/>
          </ac:spMkLst>
        </pc:spChg>
        <pc:spChg chg="mod">
          <ac:chgData name="Young, Emily [COMRES/CC/STL]" userId="c47e6d21-3741-4864-b956-6f3495cfef49" providerId="ADAL" clId="{0333D72A-B448-7A47-8BB2-A45C8818B80F}" dt="2023-11-02T20:32:32.585" v="1197" actId="255"/>
          <ac:spMkLst>
            <pc:docMk/>
            <pc:sldMk cId="4204034016" sldId="260"/>
            <ac:spMk id="171" creationId="{288C5408-6777-4DAC-8E21-1EAD50334BCA}"/>
          </ac:spMkLst>
        </pc:spChg>
        <pc:spChg chg="mod">
          <ac:chgData name="Young, Emily [COMRES/CC/STL]" userId="c47e6d21-3741-4864-b956-6f3495cfef49" providerId="ADAL" clId="{0333D72A-B448-7A47-8BB2-A45C8818B80F}" dt="2023-11-02T20:32:32.585" v="1197" actId="255"/>
          <ac:spMkLst>
            <pc:docMk/>
            <pc:sldMk cId="4204034016" sldId="260"/>
            <ac:spMk id="172" creationId="{DD24B557-5E7D-4A02-8B50-A902C03AE5B0}"/>
          </ac:spMkLst>
        </pc:spChg>
        <pc:spChg chg="mod">
          <ac:chgData name="Young, Emily [COMRES/CC/STL]" userId="c47e6d21-3741-4864-b956-6f3495cfef49" providerId="ADAL" clId="{0333D72A-B448-7A47-8BB2-A45C8818B80F}" dt="2023-11-02T20:32:32.585" v="1197" actId="255"/>
          <ac:spMkLst>
            <pc:docMk/>
            <pc:sldMk cId="4204034016" sldId="260"/>
            <ac:spMk id="173" creationId="{77A91724-9571-4E5C-A6A3-8AF9AAC0477B}"/>
          </ac:spMkLst>
        </pc:spChg>
        <pc:spChg chg="mod">
          <ac:chgData name="Young, Emily [COMRES/CC/STL]" userId="c47e6d21-3741-4864-b956-6f3495cfef49" providerId="ADAL" clId="{0333D72A-B448-7A47-8BB2-A45C8818B80F}" dt="2023-11-02T20:32:32.585" v="1197" actId="255"/>
          <ac:spMkLst>
            <pc:docMk/>
            <pc:sldMk cId="4204034016" sldId="260"/>
            <ac:spMk id="174" creationId="{0DA44D58-1659-4E57-A927-7346AAA1D66A}"/>
          </ac:spMkLst>
        </pc:spChg>
        <pc:spChg chg="mod">
          <ac:chgData name="Young, Emily [COMRES/CC/STL]" userId="c47e6d21-3741-4864-b956-6f3495cfef49" providerId="ADAL" clId="{0333D72A-B448-7A47-8BB2-A45C8818B80F}" dt="2023-11-02T20:32:32.585" v="1197" actId="255"/>
          <ac:spMkLst>
            <pc:docMk/>
            <pc:sldMk cId="4204034016" sldId="260"/>
            <ac:spMk id="175" creationId="{37433BF5-1272-41E1-B0C7-823DFAE27B88}"/>
          </ac:spMkLst>
        </pc:spChg>
        <pc:spChg chg="mod">
          <ac:chgData name="Young, Emily [COMRES/CC/STL]" userId="c47e6d21-3741-4864-b956-6f3495cfef49" providerId="ADAL" clId="{0333D72A-B448-7A47-8BB2-A45C8818B80F}" dt="2023-11-02T20:32:32.585" v="1197" actId="255"/>
          <ac:spMkLst>
            <pc:docMk/>
            <pc:sldMk cId="4204034016" sldId="260"/>
            <ac:spMk id="176" creationId="{94D8111F-3A12-408C-B3AC-BCB7FA63946C}"/>
          </ac:spMkLst>
        </pc:spChg>
        <pc:spChg chg="mod">
          <ac:chgData name="Young, Emily [COMRES/CC/STL]" userId="c47e6d21-3741-4864-b956-6f3495cfef49" providerId="ADAL" clId="{0333D72A-B448-7A47-8BB2-A45C8818B80F}" dt="2023-11-02T20:32:32.585" v="1197" actId="255"/>
          <ac:spMkLst>
            <pc:docMk/>
            <pc:sldMk cId="4204034016" sldId="260"/>
            <ac:spMk id="177" creationId="{A9F0F716-AF01-411B-AFE7-E71EEE047806}"/>
          </ac:spMkLst>
        </pc:spChg>
        <pc:spChg chg="mod">
          <ac:chgData name="Young, Emily [COMRES/CC/STL]" userId="c47e6d21-3741-4864-b956-6f3495cfef49" providerId="ADAL" clId="{0333D72A-B448-7A47-8BB2-A45C8818B80F}" dt="2023-11-02T20:32:32.585" v="1197" actId="255"/>
          <ac:spMkLst>
            <pc:docMk/>
            <pc:sldMk cId="4204034016" sldId="260"/>
            <ac:spMk id="178" creationId="{0C8CB6FE-640E-4310-B111-5526476E166C}"/>
          </ac:spMkLst>
        </pc:spChg>
        <pc:spChg chg="mod">
          <ac:chgData name="Young, Emily [COMRES/CC/STL]" userId="c47e6d21-3741-4864-b956-6f3495cfef49" providerId="ADAL" clId="{0333D72A-B448-7A47-8BB2-A45C8818B80F}" dt="2023-11-02T20:32:32.585" v="1197" actId="255"/>
          <ac:spMkLst>
            <pc:docMk/>
            <pc:sldMk cId="4204034016" sldId="260"/>
            <ac:spMk id="179" creationId="{006EF90B-6395-40BC-A768-E43F9F20D7D2}"/>
          </ac:spMkLst>
        </pc:spChg>
        <pc:spChg chg="mod">
          <ac:chgData name="Young, Emily [COMRES/CC/STL]" userId="c47e6d21-3741-4864-b956-6f3495cfef49" providerId="ADAL" clId="{0333D72A-B448-7A47-8BB2-A45C8818B80F}" dt="2023-11-02T20:32:32.585" v="1197" actId="255"/>
          <ac:spMkLst>
            <pc:docMk/>
            <pc:sldMk cId="4204034016" sldId="260"/>
            <ac:spMk id="180" creationId="{D6D19502-457E-4F49-97F7-9736A6212B62}"/>
          </ac:spMkLst>
        </pc:spChg>
        <pc:spChg chg="mod">
          <ac:chgData name="Young, Emily [COMRES/CC/STL]" userId="c47e6d21-3741-4864-b956-6f3495cfef49" providerId="ADAL" clId="{0333D72A-B448-7A47-8BB2-A45C8818B80F}" dt="2023-11-02T20:32:32.585" v="1197" actId="255"/>
          <ac:spMkLst>
            <pc:docMk/>
            <pc:sldMk cId="4204034016" sldId="260"/>
            <ac:spMk id="181" creationId="{6F2D7141-1E76-4E94-B109-DCAEBEC3EF71}"/>
          </ac:spMkLst>
        </pc:spChg>
        <pc:spChg chg="mod">
          <ac:chgData name="Young, Emily [COMRES/CC/STL]" userId="c47e6d21-3741-4864-b956-6f3495cfef49" providerId="ADAL" clId="{0333D72A-B448-7A47-8BB2-A45C8818B80F}" dt="2023-11-02T20:32:32.585" v="1197" actId="255"/>
          <ac:spMkLst>
            <pc:docMk/>
            <pc:sldMk cId="4204034016" sldId="260"/>
            <ac:spMk id="182" creationId="{3FBB3997-44FC-4EF0-A64C-07E9F85393E4}"/>
          </ac:spMkLst>
        </pc:spChg>
        <pc:spChg chg="mod">
          <ac:chgData name="Young, Emily [COMRES/CC/STL]" userId="c47e6d21-3741-4864-b956-6f3495cfef49" providerId="ADAL" clId="{0333D72A-B448-7A47-8BB2-A45C8818B80F}" dt="2023-11-02T20:32:32.585" v="1197" actId="255"/>
          <ac:spMkLst>
            <pc:docMk/>
            <pc:sldMk cId="4204034016" sldId="260"/>
            <ac:spMk id="183" creationId="{2C484A4E-CCDC-4E7C-B94C-5B1F4D2E6588}"/>
          </ac:spMkLst>
        </pc:spChg>
        <pc:spChg chg="mod">
          <ac:chgData name="Young, Emily [COMRES/CC/STL]" userId="c47e6d21-3741-4864-b956-6f3495cfef49" providerId="ADAL" clId="{0333D72A-B448-7A47-8BB2-A45C8818B80F}" dt="2023-11-02T20:32:32.585" v="1197" actId="255"/>
          <ac:spMkLst>
            <pc:docMk/>
            <pc:sldMk cId="4204034016" sldId="260"/>
            <ac:spMk id="184" creationId="{D1D05E74-D0D2-4FE7-AA17-0E13B3431B3B}"/>
          </ac:spMkLst>
        </pc:spChg>
        <pc:spChg chg="mod">
          <ac:chgData name="Young, Emily [COMRES/CC/STL]" userId="c47e6d21-3741-4864-b956-6f3495cfef49" providerId="ADAL" clId="{0333D72A-B448-7A47-8BB2-A45C8818B80F}" dt="2023-11-02T20:32:32.585" v="1197" actId="255"/>
          <ac:spMkLst>
            <pc:docMk/>
            <pc:sldMk cId="4204034016" sldId="260"/>
            <ac:spMk id="185" creationId="{C080C0DD-EB3D-4DAF-A8E3-0A889326855C}"/>
          </ac:spMkLst>
        </pc:spChg>
        <pc:spChg chg="mod">
          <ac:chgData name="Young, Emily [COMRES/CC/STL]" userId="c47e6d21-3741-4864-b956-6f3495cfef49" providerId="ADAL" clId="{0333D72A-B448-7A47-8BB2-A45C8818B80F}" dt="2023-11-02T20:32:32.585" v="1197" actId="255"/>
          <ac:spMkLst>
            <pc:docMk/>
            <pc:sldMk cId="4204034016" sldId="260"/>
            <ac:spMk id="186" creationId="{F33001D5-A2B8-4DC8-83D5-E786FCCD3CCF}"/>
          </ac:spMkLst>
        </pc:spChg>
        <pc:spChg chg="mod">
          <ac:chgData name="Young, Emily [COMRES/CC/STL]" userId="c47e6d21-3741-4864-b956-6f3495cfef49" providerId="ADAL" clId="{0333D72A-B448-7A47-8BB2-A45C8818B80F}" dt="2023-11-02T20:32:32.585" v="1197" actId="255"/>
          <ac:spMkLst>
            <pc:docMk/>
            <pc:sldMk cId="4204034016" sldId="260"/>
            <ac:spMk id="187" creationId="{525A3065-50D3-4666-9B09-EB0E4F954553}"/>
          </ac:spMkLst>
        </pc:spChg>
        <pc:spChg chg="mod">
          <ac:chgData name="Young, Emily [COMRES/CC/STL]" userId="c47e6d21-3741-4864-b956-6f3495cfef49" providerId="ADAL" clId="{0333D72A-B448-7A47-8BB2-A45C8818B80F}" dt="2023-11-02T20:32:32.585" v="1197" actId="255"/>
          <ac:spMkLst>
            <pc:docMk/>
            <pc:sldMk cId="4204034016" sldId="260"/>
            <ac:spMk id="188" creationId="{1BEA4D13-8978-4141-ABD1-2AE0CE897BFE}"/>
          </ac:spMkLst>
        </pc:spChg>
        <pc:spChg chg="mod">
          <ac:chgData name="Young, Emily [COMRES/CC/STL]" userId="c47e6d21-3741-4864-b956-6f3495cfef49" providerId="ADAL" clId="{0333D72A-B448-7A47-8BB2-A45C8818B80F}" dt="2023-11-02T20:32:32.585" v="1197" actId="255"/>
          <ac:spMkLst>
            <pc:docMk/>
            <pc:sldMk cId="4204034016" sldId="260"/>
            <ac:spMk id="189" creationId="{5AFAE8D8-26B2-4F67-B7C7-50F3A5320627}"/>
          </ac:spMkLst>
        </pc:spChg>
        <pc:spChg chg="mod">
          <ac:chgData name="Young, Emily [COMRES/CC/STL]" userId="c47e6d21-3741-4864-b956-6f3495cfef49" providerId="ADAL" clId="{0333D72A-B448-7A47-8BB2-A45C8818B80F}" dt="2023-11-02T20:32:32.585" v="1197" actId="255"/>
          <ac:spMkLst>
            <pc:docMk/>
            <pc:sldMk cId="4204034016" sldId="260"/>
            <ac:spMk id="190" creationId="{4E192B6B-970A-4704-98B3-B04804239539}"/>
          </ac:spMkLst>
        </pc:spChg>
        <pc:spChg chg="mod">
          <ac:chgData name="Young, Emily [COMRES/CC/STL]" userId="c47e6d21-3741-4864-b956-6f3495cfef49" providerId="ADAL" clId="{0333D72A-B448-7A47-8BB2-A45C8818B80F}" dt="2023-11-02T20:32:32.585" v="1197" actId="255"/>
          <ac:spMkLst>
            <pc:docMk/>
            <pc:sldMk cId="4204034016" sldId="260"/>
            <ac:spMk id="191" creationId="{75AFD76E-8AC8-499E-BE26-B7477762F05D}"/>
          </ac:spMkLst>
        </pc:spChg>
        <pc:spChg chg="mod">
          <ac:chgData name="Young, Emily [COMRES/CC/STL]" userId="c47e6d21-3741-4864-b956-6f3495cfef49" providerId="ADAL" clId="{0333D72A-B448-7A47-8BB2-A45C8818B80F}" dt="2023-11-02T20:32:32.585" v="1197" actId="255"/>
          <ac:spMkLst>
            <pc:docMk/>
            <pc:sldMk cId="4204034016" sldId="260"/>
            <ac:spMk id="192" creationId="{160408B6-C6EE-45C9-8361-70563772A1EF}"/>
          </ac:spMkLst>
        </pc:spChg>
        <pc:spChg chg="mod">
          <ac:chgData name="Young, Emily [COMRES/CC/STL]" userId="c47e6d21-3741-4864-b956-6f3495cfef49" providerId="ADAL" clId="{0333D72A-B448-7A47-8BB2-A45C8818B80F}" dt="2023-11-02T20:32:32.585" v="1197" actId="255"/>
          <ac:spMkLst>
            <pc:docMk/>
            <pc:sldMk cId="4204034016" sldId="260"/>
            <ac:spMk id="193" creationId="{B653EF0A-2D99-4CBF-85D3-4441FE83A44E}"/>
          </ac:spMkLst>
        </pc:spChg>
        <pc:spChg chg="mod">
          <ac:chgData name="Young, Emily [COMRES/CC/STL]" userId="c47e6d21-3741-4864-b956-6f3495cfef49" providerId="ADAL" clId="{0333D72A-B448-7A47-8BB2-A45C8818B80F}" dt="2023-11-02T20:32:32.585" v="1197" actId="255"/>
          <ac:spMkLst>
            <pc:docMk/>
            <pc:sldMk cId="4204034016" sldId="260"/>
            <ac:spMk id="194" creationId="{E072694C-6626-467E-9415-24E88413718E}"/>
          </ac:spMkLst>
        </pc:spChg>
        <pc:spChg chg="mod">
          <ac:chgData name="Young, Emily [COMRES/CC/STL]" userId="c47e6d21-3741-4864-b956-6f3495cfef49" providerId="ADAL" clId="{0333D72A-B448-7A47-8BB2-A45C8818B80F}" dt="2023-11-02T20:32:32.585" v="1197" actId="255"/>
          <ac:spMkLst>
            <pc:docMk/>
            <pc:sldMk cId="4204034016" sldId="260"/>
            <ac:spMk id="195" creationId="{E0316967-4DE7-4F23-ABA6-3F89204C338C}"/>
          </ac:spMkLst>
        </pc:spChg>
        <pc:spChg chg="mod">
          <ac:chgData name="Young, Emily [COMRES/CC/STL]" userId="c47e6d21-3741-4864-b956-6f3495cfef49" providerId="ADAL" clId="{0333D72A-B448-7A47-8BB2-A45C8818B80F}" dt="2023-11-02T20:32:32.585" v="1197" actId="255"/>
          <ac:spMkLst>
            <pc:docMk/>
            <pc:sldMk cId="4204034016" sldId="260"/>
            <ac:spMk id="196" creationId="{B6147119-5AB1-49E6-ABA7-6D12AD1591CC}"/>
          </ac:spMkLst>
        </pc:spChg>
        <pc:spChg chg="mod">
          <ac:chgData name="Young, Emily [COMRES/CC/STL]" userId="c47e6d21-3741-4864-b956-6f3495cfef49" providerId="ADAL" clId="{0333D72A-B448-7A47-8BB2-A45C8818B80F}" dt="2023-11-02T20:32:32.585" v="1197" actId="255"/>
          <ac:spMkLst>
            <pc:docMk/>
            <pc:sldMk cId="4204034016" sldId="260"/>
            <ac:spMk id="197" creationId="{3E6E0E48-B2DF-4B50-A468-EA9609719142}"/>
          </ac:spMkLst>
        </pc:spChg>
        <pc:spChg chg="mod">
          <ac:chgData name="Young, Emily [COMRES/CC/STL]" userId="c47e6d21-3741-4864-b956-6f3495cfef49" providerId="ADAL" clId="{0333D72A-B448-7A47-8BB2-A45C8818B80F}" dt="2023-11-02T20:32:32.585" v="1197" actId="255"/>
          <ac:spMkLst>
            <pc:docMk/>
            <pc:sldMk cId="4204034016" sldId="260"/>
            <ac:spMk id="198" creationId="{601C0295-44D2-412D-B904-11A69AF0C42A}"/>
          </ac:spMkLst>
        </pc:spChg>
        <pc:spChg chg="mod">
          <ac:chgData name="Young, Emily [COMRES/CC/STL]" userId="c47e6d21-3741-4864-b956-6f3495cfef49" providerId="ADAL" clId="{0333D72A-B448-7A47-8BB2-A45C8818B80F}" dt="2023-11-02T20:32:32.585" v="1197" actId="255"/>
          <ac:spMkLst>
            <pc:docMk/>
            <pc:sldMk cId="4204034016" sldId="260"/>
            <ac:spMk id="199" creationId="{447681BD-1095-420E-8F78-F5F3A5F53525}"/>
          </ac:spMkLst>
        </pc:spChg>
        <pc:spChg chg="mod">
          <ac:chgData name="Young, Emily [COMRES/CC/STL]" userId="c47e6d21-3741-4864-b956-6f3495cfef49" providerId="ADAL" clId="{0333D72A-B448-7A47-8BB2-A45C8818B80F}" dt="2023-11-02T20:32:32.585" v="1197" actId="255"/>
          <ac:spMkLst>
            <pc:docMk/>
            <pc:sldMk cId="4204034016" sldId="260"/>
            <ac:spMk id="200" creationId="{CA8B3222-0A61-45CF-98EB-07CB0B25A4C0}"/>
          </ac:spMkLst>
        </pc:spChg>
        <pc:spChg chg="mod">
          <ac:chgData name="Young, Emily [COMRES/CC/STL]" userId="c47e6d21-3741-4864-b956-6f3495cfef49" providerId="ADAL" clId="{0333D72A-B448-7A47-8BB2-A45C8818B80F}" dt="2023-11-02T20:32:32.585" v="1197" actId="255"/>
          <ac:spMkLst>
            <pc:docMk/>
            <pc:sldMk cId="4204034016" sldId="260"/>
            <ac:spMk id="201" creationId="{C3E1FA52-3C42-464F-B7CD-F2DF2C282CEB}"/>
          </ac:spMkLst>
        </pc:spChg>
        <pc:spChg chg="mod">
          <ac:chgData name="Young, Emily [COMRES/CC/STL]" userId="c47e6d21-3741-4864-b956-6f3495cfef49" providerId="ADAL" clId="{0333D72A-B448-7A47-8BB2-A45C8818B80F}" dt="2023-11-02T20:32:32.585" v="1197" actId="255"/>
          <ac:spMkLst>
            <pc:docMk/>
            <pc:sldMk cId="4204034016" sldId="260"/>
            <ac:spMk id="202" creationId="{24881354-0B38-481E-819D-693EDFB40751}"/>
          </ac:spMkLst>
        </pc:spChg>
        <pc:spChg chg="mod">
          <ac:chgData name="Young, Emily [COMRES/CC/STL]" userId="c47e6d21-3741-4864-b956-6f3495cfef49" providerId="ADAL" clId="{0333D72A-B448-7A47-8BB2-A45C8818B80F}" dt="2023-11-02T20:32:32.585" v="1197" actId="255"/>
          <ac:spMkLst>
            <pc:docMk/>
            <pc:sldMk cId="4204034016" sldId="260"/>
            <ac:spMk id="203" creationId="{F33B33B4-72AE-4FEB-A692-95548D6F57C5}"/>
          </ac:spMkLst>
        </pc:spChg>
        <pc:spChg chg="mod">
          <ac:chgData name="Young, Emily [COMRES/CC/STL]" userId="c47e6d21-3741-4864-b956-6f3495cfef49" providerId="ADAL" clId="{0333D72A-B448-7A47-8BB2-A45C8818B80F}" dt="2023-11-02T20:32:32.585" v="1197" actId="255"/>
          <ac:spMkLst>
            <pc:docMk/>
            <pc:sldMk cId="4204034016" sldId="260"/>
            <ac:spMk id="204" creationId="{8C08F8CB-A416-4D36-A5C7-2E5967840C79}"/>
          </ac:spMkLst>
        </pc:spChg>
        <pc:spChg chg="mod">
          <ac:chgData name="Young, Emily [COMRES/CC/STL]" userId="c47e6d21-3741-4864-b956-6f3495cfef49" providerId="ADAL" clId="{0333D72A-B448-7A47-8BB2-A45C8818B80F}" dt="2023-11-02T20:32:32.585" v="1197" actId="255"/>
          <ac:spMkLst>
            <pc:docMk/>
            <pc:sldMk cId="4204034016" sldId="260"/>
            <ac:spMk id="205" creationId="{376B8447-DD33-4410-BBB0-DB78A1F87819}"/>
          </ac:spMkLst>
        </pc:spChg>
        <pc:spChg chg="mod">
          <ac:chgData name="Young, Emily [COMRES/CC/STL]" userId="c47e6d21-3741-4864-b956-6f3495cfef49" providerId="ADAL" clId="{0333D72A-B448-7A47-8BB2-A45C8818B80F}" dt="2023-11-02T20:32:32.585" v="1197" actId="255"/>
          <ac:spMkLst>
            <pc:docMk/>
            <pc:sldMk cId="4204034016" sldId="260"/>
            <ac:spMk id="206" creationId="{A8F0F09D-A2ED-44F5-9AE0-17400DD3A186}"/>
          </ac:spMkLst>
        </pc:spChg>
        <pc:spChg chg="mod">
          <ac:chgData name="Young, Emily [COMRES/CC/STL]" userId="c47e6d21-3741-4864-b956-6f3495cfef49" providerId="ADAL" clId="{0333D72A-B448-7A47-8BB2-A45C8818B80F}" dt="2023-11-02T20:32:32.585" v="1197" actId="255"/>
          <ac:spMkLst>
            <pc:docMk/>
            <pc:sldMk cId="4204034016" sldId="260"/>
            <ac:spMk id="207" creationId="{7514E0BC-E65C-4AF5-B2DC-AD3B82C20A4A}"/>
          </ac:spMkLst>
        </pc:spChg>
        <pc:spChg chg="mod">
          <ac:chgData name="Young, Emily [COMRES/CC/STL]" userId="c47e6d21-3741-4864-b956-6f3495cfef49" providerId="ADAL" clId="{0333D72A-B448-7A47-8BB2-A45C8818B80F}" dt="2023-11-02T20:32:32.585" v="1197" actId="255"/>
          <ac:spMkLst>
            <pc:docMk/>
            <pc:sldMk cId="4204034016" sldId="260"/>
            <ac:spMk id="208" creationId="{D4FC6E15-8BFE-47A4-934C-52261B23ACDF}"/>
          </ac:spMkLst>
        </pc:spChg>
        <pc:spChg chg="mod">
          <ac:chgData name="Young, Emily [COMRES/CC/STL]" userId="c47e6d21-3741-4864-b956-6f3495cfef49" providerId="ADAL" clId="{0333D72A-B448-7A47-8BB2-A45C8818B80F}" dt="2023-11-02T20:32:32.585" v="1197" actId="255"/>
          <ac:spMkLst>
            <pc:docMk/>
            <pc:sldMk cId="4204034016" sldId="260"/>
            <ac:spMk id="209" creationId="{1DB1AF1A-0168-4A8E-BD1E-DF2897D407D2}"/>
          </ac:spMkLst>
        </pc:spChg>
        <pc:spChg chg="mod">
          <ac:chgData name="Young, Emily [COMRES/CC/STL]" userId="c47e6d21-3741-4864-b956-6f3495cfef49" providerId="ADAL" clId="{0333D72A-B448-7A47-8BB2-A45C8818B80F}" dt="2023-11-02T20:32:32.585" v="1197" actId="255"/>
          <ac:spMkLst>
            <pc:docMk/>
            <pc:sldMk cId="4204034016" sldId="260"/>
            <ac:spMk id="210" creationId="{E5B3D941-F45E-46E3-928B-608A19429CC9}"/>
          </ac:spMkLst>
        </pc:spChg>
        <pc:spChg chg="mod">
          <ac:chgData name="Young, Emily [COMRES/CC/STL]" userId="c47e6d21-3741-4864-b956-6f3495cfef49" providerId="ADAL" clId="{0333D72A-B448-7A47-8BB2-A45C8818B80F}" dt="2023-11-02T20:32:32.585" v="1197" actId="255"/>
          <ac:spMkLst>
            <pc:docMk/>
            <pc:sldMk cId="4204034016" sldId="260"/>
            <ac:spMk id="211" creationId="{A44CB11A-DF49-43C9-8068-05A2E315288D}"/>
          </ac:spMkLst>
        </pc:spChg>
        <pc:spChg chg="mod">
          <ac:chgData name="Young, Emily [COMRES/CC/STL]" userId="c47e6d21-3741-4864-b956-6f3495cfef49" providerId="ADAL" clId="{0333D72A-B448-7A47-8BB2-A45C8818B80F}" dt="2023-11-02T20:32:32.585" v="1197" actId="255"/>
          <ac:spMkLst>
            <pc:docMk/>
            <pc:sldMk cId="4204034016" sldId="260"/>
            <ac:spMk id="212" creationId="{F5FFB0E5-51A8-4517-916F-15AB13C32F07}"/>
          </ac:spMkLst>
        </pc:spChg>
        <pc:spChg chg="mod">
          <ac:chgData name="Young, Emily [COMRES/CC/STL]" userId="c47e6d21-3741-4864-b956-6f3495cfef49" providerId="ADAL" clId="{0333D72A-B448-7A47-8BB2-A45C8818B80F}" dt="2023-11-02T20:32:32.585" v="1197" actId="255"/>
          <ac:spMkLst>
            <pc:docMk/>
            <pc:sldMk cId="4204034016" sldId="260"/>
            <ac:spMk id="213" creationId="{CB5874FA-97E7-4592-8CE1-C9D5840CB49D}"/>
          </ac:spMkLst>
        </pc:spChg>
        <pc:spChg chg="mod">
          <ac:chgData name="Young, Emily [COMRES/CC/STL]" userId="c47e6d21-3741-4864-b956-6f3495cfef49" providerId="ADAL" clId="{0333D72A-B448-7A47-8BB2-A45C8818B80F}" dt="2023-11-02T20:32:32.585" v="1197" actId="255"/>
          <ac:spMkLst>
            <pc:docMk/>
            <pc:sldMk cId="4204034016" sldId="260"/>
            <ac:spMk id="214" creationId="{BB6CE131-C37C-4074-B2FD-48E941729DAB}"/>
          </ac:spMkLst>
        </pc:spChg>
        <pc:spChg chg="mod">
          <ac:chgData name="Young, Emily [COMRES/CC/STL]" userId="c47e6d21-3741-4864-b956-6f3495cfef49" providerId="ADAL" clId="{0333D72A-B448-7A47-8BB2-A45C8818B80F}" dt="2023-11-02T20:32:32.585" v="1197" actId="255"/>
          <ac:spMkLst>
            <pc:docMk/>
            <pc:sldMk cId="4204034016" sldId="260"/>
            <ac:spMk id="215" creationId="{3E8809D3-0ED0-470F-91CD-A4E8F3C7BD48}"/>
          </ac:spMkLst>
        </pc:spChg>
        <pc:spChg chg="mod">
          <ac:chgData name="Young, Emily [COMRES/CC/STL]" userId="c47e6d21-3741-4864-b956-6f3495cfef49" providerId="ADAL" clId="{0333D72A-B448-7A47-8BB2-A45C8818B80F}" dt="2023-11-02T20:32:32.585" v="1197" actId="255"/>
          <ac:spMkLst>
            <pc:docMk/>
            <pc:sldMk cId="4204034016" sldId="260"/>
            <ac:spMk id="216" creationId="{76C7F1BB-FA01-426B-980A-B91D3AAEF585}"/>
          </ac:spMkLst>
        </pc:spChg>
        <pc:spChg chg="mod">
          <ac:chgData name="Young, Emily [COMRES/CC/STL]" userId="c47e6d21-3741-4864-b956-6f3495cfef49" providerId="ADAL" clId="{0333D72A-B448-7A47-8BB2-A45C8818B80F}" dt="2023-11-02T20:32:32.585" v="1197" actId="255"/>
          <ac:spMkLst>
            <pc:docMk/>
            <pc:sldMk cId="4204034016" sldId="260"/>
            <ac:spMk id="217" creationId="{61A03D0B-945B-4351-BA4E-B10171E54EFB}"/>
          </ac:spMkLst>
        </pc:spChg>
        <pc:spChg chg="mod">
          <ac:chgData name="Young, Emily [COMRES/CC/STL]" userId="c47e6d21-3741-4864-b956-6f3495cfef49" providerId="ADAL" clId="{0333D72A-B448-7A47-8BB2-A45C8818B80F}" dt="2023-11-02T20:32:32.585" v="1197" actId="255"/>
          <ac:spMkLst>
            <pc:docMk/>
            <pc:sldMk cId="4204034016" sldId="260"/>
            <ac:spMk id="218" creationId="{7E0C7E34-19E3-490A-8F5F-CB3CCB0E2F53}"/>
          </ac:spMkLst>
        </pc:spChg>
        <pc:spChg chg="mod">
          <ac:chgData name="Young, Emily [COMRES/CC/STL]" userId="c47e6d21-3741-4864-b956-6f3495cfef49" providerId="ADAL" clId="{0333D72A-B448-7A47-8BB2-A45C8818B80F}" dt="2023-11-02T20:32:32.585" v="1197" actId="255"/>
          <ac:spMkLst>
            <pc:docMk/>
            <pc:sldMk cId="4204034016" sldId="260"/>
            <ac:spMk id="219" creationId="{11F3CCE5-C7C5-4352-8EB3-ED77C974658D}"/>
          </ac:spMkLst>
        </pc:spChg>
        <pc:spChg chg="mod">
          <ac:chgData name="Young, Emily [COMRES/CC/STL]" userId="c47e6d21-3741-4864-b956-6f3495cfef49" providerId="ADAL" clId="{0333D72A-B448-7A47-8BB2-A45C8818B80F}" dt="2023-11-02T20:32:32.585" v="1197" actId="255"/>
          <ac:spMkLst>
            <pc:docMk/>
            <pc:sldMk cId="4204034016" sldId="260"/>
            <ac:spMk id="220" creationId="{7C583E18-FC68-4002-A7C9-502B53108C46}"/>
          </ac:spMkLst>
        </pc:spChg>
        <pc:spChg chg="mod">
          <ac:chgData name="Young, Emily [COMRES/CC/STL]" userId="c47e6d21-3741-4864-b956-6f3495cfef49" providerId="ADAL" clId="{0333D72A-B448-7A47-8BB2-A45C8818B80F}" dt="2023-11-02T20:32:32.585" v="1197" actId="255"/>
          <ac:spMkLst>
            <pc:docMk/>
            <pc:sldMk cId="4204034016" sldId="260"/>
            <ac:spMk id="221" creationId="{B2DEB681-DC7E-4587-9EEA-12846670728C}"/>
          </ac:spMkLst>
        </pc:spChg>
        <pc:spChg chg="mod">
          <ac:chgData name="Young, Emily [COMRES/CC/STL]" userId="c47e6d21-3741-4864-b956-6f3495cfef49" providerId="ADAL" clId="{0333D72A-B448-7A47-8BB2-A45C8818B80F}" dt="2023-11-02T20:32:32.585" v="1197" actId="255"/>
          <ac:spMkLst>
            <pc:docMk/>
            <pc:sldMk cId="4204034016" sldId="260"/>
            <ac:spMk id="222" creationId="{819055B8-D21B-4D5A-99C1-0235A575609C}"/>
          </ac:spMkLst>
        </pc:spChg>
        <pc:spChg chg="mod">
          <ac:chgData name="Young, Emily [COMRES/CC/STL]" userId="c47e6d21-3741-4864-b956-6f3495cfef49" providerId="ADAL" clId="{0333D72A-B448-7A47-8BB2-A45C8818B80F}" dt="2023-11-02T20:32:32.585" v="1197" actId="255"/>
          <ac:spMkLst>
            <pc:docMk/>
            <pc:sldMk cId="4204034016" sldId="260"/>
            <ac:spMk id="223" creationId="{49E13076-C715-4095-8EC5-E5CE89040114}"/>
          </ac:spMkLst>
        </pc:spChg>
        <pc:spChg chg="mod">
          <ac:chgData name="Young, Emily [COMRES/CC/STL]" userId="c47e6d21-3741-4864-b956-6f3495cfef49" providerId="ADAL" clId="{0333D72A-B448-7A47-8BB2-A45C8818B80F}" dt="2023-11-02T20:32:32.585" v="1197" actId="255"/>
          <ac:spMkLst>
            <pc:docMk/>
            <pc:sldMk cId="4204034016" sldId="260"/>
            <ac:spMk id="224" creationId="{E3901DE9-190D-40C9-8322-052F0A7BF3C8}"/>
          </ac:spMkLst>
        </pc:spChg>
        <pc:grpChg chg="mod">
          <ac:chgData name="Young, Emily [COMRES/CC/STL]" userId="c47e6d21-3741-4864-b956-6f3495cfef49" providerId="ADAL" clId="{0333D72A-B448-7A47-8BB2-A45C8818B80F}" dt="2023-11-02T20:32:49.476" v="1199" actId="1076"/>
          <ac:grpSpMkLst>
            <pc:docMk/>
            <pc:sldMk cId="4204034016" sldId="260"/>
            <ac:grpSpMk id="118" creationId="{14C69FF8-2859-476E-AEC8-4AA2BE5B34BF}"/>
          </ac:grpSpMkLst>
        </pc:grpChg>
      </pc:sldChg>
      <pc:sldChg chg="modSp mod">
        <pc:chgData name="Young, Emily [COMRES/CC/STL]" userId="c47e6d21-3741-4864-b956-6f3495cfef49" providerId="ADAL" clId="{0333D72A-B448-7A47-8BB2-A45C8818B80F}" dt="2023-11-02T20:35:32.153" v="1238" actId="1076"/>
        <pc:sldMkLst>
          <pc:docMk/>
          <pc:sldMk cId="3405555865" sldId="339"/>
        </pc:sldMkLst>
        <pc:spChg chg="mod">
          <ac:chgData name="Young, Emily [COMRES/CC/STL]" userId="c47e6d21-3741-4864-b956-6f3495cfef49" providerId="ADAL" clId="{0333D72A-B448-7A47-8BB2-A45C8818B80F}" dt="2023-11-02T20:35:26.198" v="1235" actId="14100"/>
          <ac:spMkLst>
            <pc:docMk/>
            <pc:sldMk cId="3405555865" sldId="339"/>
            <ac:spMk id="3" creationId="{B754EF29-6CB9-34D2-200A-BBE9AB8EDF6E}"/>
          </ac:spMkLst>
        </pc:spChg>
        <pc:spChg chg="mod">
          <ac:chgData name="Young, Emily [COMRES/CC/STL]" userId="c47e6d21-3741-4864-b956-6f3495cfef49" providerId="ADAL" clId="{0333D72A-B448-7A47-8BB2-A45C8818B80F}" dt="2023-11-02T20:35:13.135" v="1231" actId="255"/>
          <ac:spMkLst>
            <pc:docMk/>
            <pc:sldMk cId="3405555865" sldId="339"/>
            <ac:spMk id="10" creationId="{66338726-5BC5-4F2C-9BEF-B6D915772441}"/>
          </ac:spMkLst>
        </pc:spChg>
        <pc:picChg chg="mod">
          <ac:chgData name="Young, Emily [COMRES/CC/STL]" userId="c47e6d21-3741-4864-b956-6f3495cfef49" providerId="ADAL" clId="{0333D72A-B448-7A47-8BB2-A45C8818B80F}" dt="2023-11-02T20:35:32.153" v="1238" actId="1076"/>
          <ac:picMkLst>
            <pc:docMk/>
            <pc:sldMk cId="3405555865" sldId="339"/>
            <ac:picMk id="11" creationId="{A04C120E-A619-4C25-AAD1-BF911510A94A}"/>
          </ac:picMkLst>
        </pc:picChg>
      </pc:sldChg>
      <pc:sldChg chg="addSp modSp mod">
        <pc:chgData name="Young, Emily [COMRES/CC/STL]" userId="c47e6d21-3741-4864-b956-6f3495cfef49" providerId="ADAL" clId="{0333D72A-B448-7A47-8BB2-A45C8818B80F}" dt="2023-11-02T20:28:36.247" v="1127" actId="14100"/>
        <pc:sldMkLst>
          <pc:docMk/>
          <pc:sldMk cId="885790540" sldId="346"/>
        </pc:sldMkLst>
        <pc:spChg chg="mod">
          <ac:chgData name="Young, Emily [COMRES/CC/STL]" userId="c47e6d21-3741-4864-b956-6f3495cfef49" providerId="ADAL" clId="{0333D72A-B448-7A47-8BB2-A45C8818B80F}" dt="2023-11-02T20:25:42.163" v="1085" actId="255"/>
          <ac:spMkLst>
            <pc:docMk/>
            <pc:sldMk cId="885790540" sldId="346"/>
            <ac:spMk id="4" creationId="{8F363D45-5773-CD47-C927-3C448451781D}"/>
          </ac:spMkLst>
        </pc:spChg>
        <pc:spChg chg="mod">
          <ac:chgData name="Young, Emily [COMRES/CC/STL]" userId="c47e6d21-3741-4864-b956-6f3495cfef49" providerId="ADAL" clId="{0333D72A-B448-7A47-8BB2-A45C8818B80F}" dt="2023-11-02T20:28:36.247" v="1127" actId="14100"/>
          <ac:spMkLst>
            <pc:docMk/>
            <pc:sldMk cId="885790540" sldId="346"/>
            <ac:spMk id="8" creationId="{DEB2E757-3BDF-5215-ECD5-81137140B542}"/>
          </ac:spMkLst>
        </pc:spChg>
        <pc:spChg chg="mod">
          <ac:chgData name="Young, Emily [COMRES/CC/STL]" userId="c47e6d21-3741-4864-b956-6f3495cfef49" providerId="ADAL" clId="{0333D72A-B448-7A47-8BB2-A45C8818B80F}" dt="2023-11-02T20:27:32.253" v="1117" actId="164"/>
          <ac:spMkLst>
            <pc:docMk/>
            <pc:sldMk cId="885790540" sldId="346"/>
            <ac:spMk id="137" creationId="{442566CF-3AD4-4088-86EB-03C482DF6465}"/>
          </ac:spMkLst>
        </pc:spChg>
        <pc:spChg chg="mod">
          <ac:chgData name="Young, Emily [COMRES/CC/STL]" userId="c47e6d21-3741-4864-b956-6f3495cfef49" providerId="ADAL" clId="{0333D72A-B448-7A47-8BB2-A45C8818B80F}" dt="2023-11-02T20:28:20.182" v="1125" actId="692"/>
          <ac:spMkLst>
            <pc:docMk/>
            <pc:sldMk cId="885790540" sldId="346"/>
            <ac:spMk id="138" creationId="{F9543C90-6B44-4124-B497-A23CD22BB144}"/>
          </ac:spMkLst>
        </pc:spChg>
        <pc:spChg chg="mod">
          <ac:chgData name="Young, Emily [COMRES/CC/STL]" userId="c47e6d21-3741-4864-b956-6f3495cfef49" providerId="ADAL" clId="{0333D72A-B448-7A47-8BB2-A45C8818B80F}" dt="2023-11-02T20:28:20.182" v="1125" actId="692"/>
          <ac:spMkLst>
            <pc:docMk/>
            <pc:sldMk cId="885790540" sldId="346"/>
            <ac:spMk id="144" creationId="{9DED3DB5-87C6-4740-ABD9-9FB040410896}"/>
          </ac:spMkLst>
        </pc:spChg>
        <pc:spChg chg="mod">
          <ac:chgData name="Young, Emily [COMRES/CC/STL]" userId="c47e6d21-3741-4864-b956-6f3495cfef49" providerId="ADAL" clId="{0333D72A-B448-7A47-8BB2-A45C8818B80F}" dt="2023-11-02T20:27:32.253" v="1117" actId="164"/>
          <ac:spMkLst>
            <pc:docMk/>
            <pc:sldMk cId="885790540" sldId="346"/>
            <ac:spMk id="145" creationId="{0691AC17-C3EE-4562-9314-FC68F340510D}"/>
          </ac:spMkLst>
        </pc:spChg>
        <pc:spChg chg="mod">
          <ac:chgData name="Young, Emily [COMRES/CC/STL]" userId="c47e6d21-3741-4864-b956-6f3495cfef49" providerId="ADAL" clId="{0333D72A-B448-7A47-8BB2-A45C8818B80F}" dt="2023-11-02T20:27:41.988" v="1120" actId="1076"/>
          <ac:spMkLst>
            <pc:docMk/>
            <pc:sldMk cId="885790540" sldId="346"/>
            <ac:spMk id="263" creationId="{37657589-B833-457A-93BE-D1AAF63D684B}"/>
          </ac:spMkLst>
        </pc:spChg>
        <pc:spChg chg="mod">
          <ac:chgData name="Young, Emily [COMRES/CC/STL]" userId="c47e6d21-3741-4864-b956-6f3495cfef49" providerId="ADAL" clId="{0333D72A-B448-7A47-8BB2-A45C8818B80F}" dt="2023-11-02T20:27:32.253" v="1117" actId="164"/>
          <ac:spMkLst>
            <pc:docMk/>
            <pc:sldMk cId="885790540" sldId="346"/>
            <ac:spMk id="268" creationId="{0421E564-5514-48EA-9C71-B59E8E487482}"/>
          </ac:spMkLst>
        </pc:spChg>
        <pc:spChg chg="mod">
          <ac:chgData name="Young, Emily [COMRES/CC/STL]" userId="c47e6d21-3741-4864-b956-6f3495cfef49" providerId="ADAL" clId="{0333D72A-B448-7A47-8BB2-A45C8818B80F}" dt="2023-11-02T20:28:20.182" v="1125" actId="692"/>
          <ac:spMkLst>
            <pc:docMk/>
            <pc:sldMk cId="885790540" sldId="346"/>
            <ac:spMk id="269" creationId="{46643F8D-0913-4E67-966B-BE561EB732FC}"/>
          </ac:spMkLst>
        </pc:spChg>
        <pc:spChg chg="mod">
          <ac:chgData name="Young, Emily [COMRES/CC/STL]" userId="c47e6d21-3741-4864-b956-6f3495cfef49" providerId="ADAL" clId="{0333D72A-B448-7A47-8BB2-A45C8818B80F}" dt="2023-11-02T20:28:20.182" v="1125" actId="692"/>
          <ac:spMkLst>
            <pc:docMk/>
            <pc:sldMk cId="885790540" sldId="346"/>
            <ac:spMk id="279" creationId="{2E45D3E6-0122-4CDC-9DA6-2EC8E75E06A7}"/>
          </ac:spMkLst>
        </pc:spChg>
        <pc:spChg chg="mod">
          <ac:chgData name="Young, Emily [COMRES/CC/STL]" userId="c47e6d21-3741-4864-b956-6f3495cfef49" providerId="ADAL" clId="{0333D72A-B448-7A47-8BB2-A45C8818B80F}" dt="2023-11-02T20:28:20.182" v="1125" actId="692"/>
          <ac:spMkLst>
            <pc:docMk/>
            <pc:sldMk cId="885790540" sldId="346"/>
            <ac:spMk id="280" creationId="{E184829A-CDCC-4EC8-B078-28CA28BAF45C}"/>
          </ac:spMkLst>
        </pc:spChg>
        <pc:grpChg chg="add mod">
          <ac:chgData name="Young, Emily [COMRES/CC/STL]" userId="c47e6d21-3741-4864-b956-6f3495cfef49" providerId="ADAL" clId="{0333D72A-B448-7A47-8BB2-A45C8818B80F}" dt="2023-11-02T20:27:32.253" v="1117" actId="164"/>
          <ac:grpSpMkLst>
            <pc:docMk/>
            <pc:sldMk cId="885790540" sldId="346"/>
            <ac:grpSpMk id="2" creationId="{8B998AE7-AFD1-33CA-EE14-C9690BCEDC9B}"/>
          </ac:grpSpMkLst>
        </pc:grpChg>
        <pc:picChg chg="mod">
          <ac:chgData name="Young, Emily [COMRES/CC/STL]" userId="c47e6d21-3741-4864-b956-6f3495cfef49" providerId="ADAL" clId="{0333D72A-B448-7A47-8BB2-A45C8818B80F}" dt="2023-11-02T20:27:32.253" v="1117" actId="164"/>
          <ac:picMkLst>
            <pc:docMk/>
            <pc:sldMk cId="885790540" sldId="346"/>
            <ac:picMk id="142" creationId="{BAFC65F5-4D11-4CBB-ACFD-043F2CA263A6}"/>
          </ac:picMkLst>
        </pc:picChg>
      </pc:sldChg>
      <pc:sldChg chg="addSp delSp modSp mod">
        <pc:chgData name="Young, Emily [COMRES/CC/STL]" userId="c47e6d21-3741-4864-b956-6f3495cfef49" providerId="ADAL" clId="{0333D72A-B448-7A47-8BB2-A45C8818B80F}" dt="2023-11-02T20:33:51.600" v="1220" actId="478"/>
        <pc:sldMkLst>
          <pc:docMk/>
          <pc:sldMk cId="3403660377" sldId="365"/>
        </pc:sldMkLst>
        <pc:spChg chg="mod">
          <ac:chgData name="Young, Emily [COMRES/CC/STL]" userId="c47e6d21-3741-4864-b956-6f3495cfef49" providerId="ADAL" clId="{0333D72A-B448-7A47-8BB2-A45C8818B80F}" dt="2023-11-02T20:32:59.638" v="1200" actId="255"/>
          <ac:spMkLst>
            <pc:docMk/>
            <pc:sldMk cId="3403660377" sldId="365"/>
            <ac:spMk id="2" creationId="{7282C14F-B102-3A7A-6123-5D79794A17A1}"/>
          </ac:spMkLst>
        </pc:spChg>
        <pc:spChg chg="add del">
          <ac:chgData name="Young, Emily [COMRES/CC/STL]" userId="c47e6d21-3741-4864-b956-6f3495cfef49" providerId="ADAL" clId="{0333D72A-B448-7A47-8BB2-A45C8818B80F}" dt="2023-11-02T20:33:29.395" v="1215" actId="22"/>
          <ac:spMkLst>
            <pc:docMk/>
            <pc:sldMk cId="3403660377" sldId="365"/>
            <ac:spMk id="4" creationId="{B66E6539-5332-990F-60DA-10673AC59AB3}"/>
          </ac:spMkLst>
        </pc:spChg>
        <pc:spChg chg="mod">
          <ac:chgData name="Young, Emily [COMRES/CC/STL]" userId="c47e6d21-3741-4864-b956-6f3495cfef49" providerId="ADAL" clId="{0333D72A-B448-7A47-8BB2-A45C8818B80F}" dt="2023-11-02T20:33:49.343" v="1219" actId="14100"/>
          <ac:spMkLst>
            <pc:docMk/>
            <pc:sldMk cId="3403660377" sldId="365"/>
            <ac:spMk id="6" creationId="{A7880E92-4F6F-0A40-93EE-08641444F2BE}"/>
          </ac:spMkLst>
        </pc:spChg>
        <pc:spChg chg="mod">
          <ac:chgData name="Young, Emily [COMRES/CC/STL]" userId="c47e6d21-3741-4864-b956-6f3495cfef49" providerId="ADAL" clId="{0333D72A-B448-7A47-8BB2-A45C8818B80F}" dt="2023-11-02T20:33:19.777" v="1211" actId="20577"/>
          <ac:spMkLst>
            <pc:docMk/>
            <pc:sldMk cId="3403660377" sldId="365"/>
            <ac:spMk id="8" creationId="{0746201A-1BB3-567A-1874-B6475346EFBF}"/>
          </ac:spMkLst>
        </pc:spChg>
        <pc:spChg chg="add mod">
          <ac:chgData name="Young, Emily [COMRES/CC/STL]" userId="c47e6d21-3741-4864-b956-6f3495cfef49" providerId="ADAL" clId="{0333D72A-B448-7A47-8BB2-A45C8818B80F}" dt="2023-11-02T20:33:46.289" v="1218" actId="14100"/>
          <ac:spMkLst>
            <pc:docMk/>
            <pc:sldMk cId="3403660377" sldId="365"/>
            <ac:spMk id="13" creationId="{FE5CBE89-3B55-7CAB-97C3-3372841A68B9}"/>
          </ac:spMkLst>
        </pc:spChg>
        <pc:grpChg chg="add mod">
          <ac:chgData name="Young, Emily [COMRES/CC/STL]" userId="c47e6d21-3741-4864-b956-6f3495cfef49" providerId="ADAL" clId="{0333D72A-B448-7A47-8BB2-A45C8818B80F}" dt="2023-11-02T20:33:36.878" v="1216"/>
          <ac:grpSpMkLst>
            <pc:docMk/>
            <pc:sldMk cId="3403660377" sldId="365"/>
            <ac:grpSpMk id="5" creationId="{48609FEB-AA52-597C-5F9B-3C5E2F735AC8}"/>
          </ac:grpSpMkLst>
        </pc:grpChg>
        <pc:grpChg chg="del mod">
          <ac:chgData name="Young, Emily [COMRES/CC/STL]" userId="c47e6d21-3741-4864-b956-6f3495cfef49" providerId="ADAL" clId="{0333D72A-B448-7A47-8BB2-A45C8818B80F}" dt="2023-11-02T20:33:51.600" v="1220" actId="478"/>
          <ac:grpSpMkLst>
            <pc:docMk/>
            <pc:sldMk cId="3403660377" sldId="365"/>
            <ac:grpSpMk id="9" creationId="{E05172C4-A4B7-0160-6DD7-0BBACA21E282}"/>
          </ac:grpSpMkLst>
        </pc:grpChg>
        <pc:picChg chg="mod">
          <ac:chgData name="Young, Emily [COMRES/CC/STL]" userId="c47e6d21-3741-4864-b956-6f3495cfef49" providerId="ADAL" clId="{0333D72A-B448-7A47-8BB2-A45C8818B80F}" dt="2023-11-02T20:33:36.878" v="1216"/>
          <ac:picMkLst>
            <pc:docMk/>
            <pc:sldMk cId="3403660377" sldId="365"/>
            <ac:picMk id="7" creationId="{21B6DC1F-10FB-EA54-8E36-6934FC1DD479}"/>
          </ac:picMkLst>
        </pc:picChg>
        <pc:picChg chg="mod">
          <ac:chgData name="Young, Emily [COMRES/CC/STL]" userId="c47e6d21-3741-4864-b956-6f3495cfef49" providerId="ADAL" clId="{0333D72A-B448-7A47-8BB2-A45C8818B80F}" dt="2023-11-02T20:33:24.983" v="1212" actId="1076"/>
          <ac:picMkLst>
            <pc:docMk/>
            <pc:sldMk cId="3403660377" sldId="365"/>
            <ac:picMk id="17" creationId="{BD37E8A8-06D7-40C3-A398-5B599AC4A670}"/>
          </ac:picMkLst>
        </pc:picChg>
        <pc:picChg chg="mod">
          <ac:chgData name="Young, Emily [COMRES/CC/STL]" userId="c47e6d21-3741-4864-b956-6f3495cfef49" providerId="ADAL" clId="{0333D72A-B448-7A47-8BB2-A45C8818B80F}" dt="2023-11-02T20:33:24.983" v="1212" actId="1076"/>
          <ac:picMkLst>
            <pc:docMk/>
            <pc:sldMk cId="3403660377" sldId="365"/>
            <ac:picMk id="18" creationId="{CA87941B-26F3-4DDC-B907-F633F48743F1}"/>
          </ac:picMkLst>
        </pc:picChg>
      </pc:sldChg>
      <pc:sldChg chg="addSp delSp modSp mod">
        <pc:chgData name="Young, Emily [COMRES/CC/STL]" userId="c47e6d21-3741-4864-b956-6f3495cfef49" providerId="ADAL" clId="{0333D72A-B448-7A47-8BB2-A45C8818B80F}" dt="2023-11-02T20:31:46.229" v="1182" actId="478"/>
        <pc:sldMkLst>
          <pc:docMk/>
          <pc:sldMk cId="1914815576" sldId="394"/>
        </pc:sldMkLst>
        <pc:spChg chg="mod">
          <ac:chgData name="Young, Emily [COMRES/CC/STL]" userId="c47e6d21-3741-4864-b956-6f3495cfef49" providerId="ADAL" clId="{0333D72A-B448-7A47-8BB2-A45C8818B80F}" dt="2023-11-02T20:31:44.344" v="1181" actId="14100"/>
          <ac:spMkLst>
            <pc:docMk/>
            <pc:sldMk cId="1914815576" sldId="394"/>
            <ac:spMk id="4" creationId="{6980BF3B-936C-5FB2-76D7-543122036DB5}"/>
          </ac:spMkLst>
        </pc:spChg>
        <pc:spChg chg="add mod">
          <ac:chgData name="Young, Emily [COMRES/CC/STL]" userId="c47e6d21-3741-4864-b956-6f3495cfef49" providerId="ADAL" clId="{0333D72A-B448-7A47-8BB2-A45C8818B80F}" dt="2023-11-02T20:31:39.366" v="1180" actId="14100"/>
          <ac:spMkLst>
            <pc:docMk/>
            <pc:sldMk cId="1914815576" sldId="394"/>
            <ac:spMk id="6" creationId="{718526E8-1D3F-69FE-914F-C229D2EE0970}"/>
          </ac:spMkLst>
        </pc:spChg>
        <pc:spChg chg="mod">
          <ac:chgData name="Young, Emily [COMRES/CC/STL]" userId="c47e6d21-3741-4864-b956-6f3495cfef49" providerId="ADAL" clId="{0333D72A-B448-7A47-8BB2-A45C8818B80F}" dt="2023-11-02T20:28:44.422" v="1128" actId="255"/>
          <ac:spMkLst>
            <pc:docMk/>
            <pc:sldMk cId="1914815576" sldId="394"/>
            <ac:spMk id="10" creationId="{B86BA935-2485-4CD8-9025-71878990EA68}"/>
          </ac:spMkLst>
        </pc:spChg>
        <pc:spChg chg="mod">
          <ac:chgData name="Young, Emily [COMRES/CC/STL]" userId="c47e6d21-3741-4864-b956-6f3495cfef49" providerId="ADAL" clId="{0333D72A-B448-7A47-8BB2-A45C8818B80F}" dt="2023-11-02T20:31:27.906" v="1176" actId="1076"/>
          <ac:spMkLst>
            <pc:docMk/>
            <pc:sldMk cId="1914815576" sldId="394"/>
            <ac:spMk id="32" creationId="{4876BE03-D9C3-0D42-A05C-9AD67FC497CF}"/>
          </ac:spMkLst>
        </pc:spChg>
        <pc:spChg chg="mod">
          <ac:chgData name="Young, Emily [COMRES/CC/STL]" userId="c47e6d21-3741-4864-b956-6f3495cfef49" providerId="ADAL" clId="{0333D72A-B448-7A47-8BB2-A45C8818B80F}" dt="2023-11-02T20:31:17.089" v="1174" actId="14100"/>
          <ac:spMkLst>
            <pc:docMk/>
            <pc:sldMk cId="1914815576" sldId="394"/>
            <ac:spMk id="35" creationId="{FB62000D-2273-117C-EC87-446ADF23AD24}"/>
          </ac:spMkLst>
        </pc:spChg>
        <pc:spChg chg="mod topLvl">
          <ac:chgData name="Young, Emily [COMRES/CC/STL]" userId="c47e6d21-3741-4864-b956-6f3495cfef49" providerId="ADAL" clId="{0333D72A-B448-7A47-8BB2-A45C8818B80F}" dt="2023-11-02T20:30:37.235" v="1164" actId="164"/>
          <ac:spMkLst>
            <pc:docMk/>
            <pc:sldMk cId="1914815576" sldId="394"/>
            <ac:spMk id="89" creationId="{2EDCF987-7398-4D94-B65D-B2178A1B4B32}"/>
          </ac:spMkLst>
        </pc:spChg>
        <pc:spChg chg="mod topLvl">
          <ac:chgData name="Young, Emily [COMRES/CC/STL]" userId="c47e6d21-3741-4864-b956-6f3495cfef49" providerId="ADAL" clId="{0333D72A-B448-7A47-8BB2-A45C8818B80F}" dt="2023-11-02T20:30:37.235" v="1164" actId="164"/>
          <ac:spMkLst>
            <pc:docMk/>
            <pc:sldMk cId="1914815576" sldId="394"/>
            <ac:spMk id="91" creationId="{D047A4DD-67D0-4C03-BF41-90A829A81776}"/>
          </ac:spMkLst>
        </pc:spChg>
        <pc:spChg chg="mod topLvl">
          <ac:chgData name="Young, Emily [COMRES/CC/STL]" userId="c47e6d21-3741-4864-b956-6f3495cfef49" providerId="ADAL" clId="{0333D72A-B448-7A47-8BB2-A45C8818B80F}" dt="2023-11-02T20:30:37.235" v="1164" actId="164"/>
          <ac:spMkLst>
            <pc:docMk/>
            <pc:sldMk cId="1914815576" sldId="394"/>
            <ac:spMk id="92" creationId="{3AFC17EF-C0DB-484A-A690-F93993A5E5F9}"/>
          </ac:spMkLst>
        </pc:spChg>
        <pc:spChg chg="mod topLvl">
          <ac:chgData name="Young, Emily [COMRES/CC/STL]" userId="c47e6d21-3741-4864-b956-6f3495cfef49" providerId="ADAL" clId="{0333D72A-B448-7A47-8BB2-A45C8818B80F}" dt="2023-11-02T20:30:37.235" v="1164" actId="164"/>
          <ac:spMkLst>
            <pc:docMk/>
            <pc:sldMk cId="1914815576" sldId="394"/>
            <ac:spMk id="93" creationId="{32EE875A-0CA1-4621-BF2F-233C33DAAA58}"/>
          </ac:spMkLst>
        </pc:spChg>
        <pc:spChg chg="mod topLvl">
          <ac:chgData name="Young, Emily [COMRES/CC/STL]" userId="c47e6d21-3741-4864-b956-6f3495cfef49" providerId="ADAL" clId="{0333D72A-B448-7A47-8BB2-A45C8818B80F}" dt="2023-11-02T20:30:37.235" v="1164" actId="164"/>
          <ac:spMkLst>
            <pc:docMk/>
            <pc:sldMk cId="1914815576" sldId="394"/>
            <ac:spMk id="94" creationId="{DE173A7A-76C1-41B3-B1EA-72A014F2259E}"/>
          </ac:spMkLst>
        </pc:spChg>
        <pc:spChg chg="mod topLvl">
          <ac:chgData name="Young, Emily [COMRES/CC/STL]" userId="c47e6d21-3741-4864-b956-6f3495cfef49" providerId="ADAL" clId="{0333D72A-B448-7A47-8BB2-A45C8818B80F}" dt="2023-11-02T20:30:37.235" v="1164" actId="164"/>
          <ac:spMkLst>
            <pc:docMk/>
            <pc:sldMk cId="1914815576" sldId="394"/>
            <ac:spMk id="96" creationId="{BE95D79A-B0CA-4D9D-B2C5-8868BBD256C7}"/>
          </ac:spMkLst>
        </pc:spChg>
        <pc:spChg chg="mod topLvl">
          <ac:chgData name="Young, Emily [COMRES/CC/STL]" userId="c47e6d21-3741-4864-b956-6f3495cfef49" providerId="ADAL" clId="{0333D72A-B448-7A47-8BB2-A45C8818B80F}" dt="2023-11-02T20:30:37.235" v="1164" actId="164"/>
          <ac:spMkLst>
            <pc:docMk/>
            <pc:sldMk cId="1914815576" sldId="394"/>
            <ac:spMk id="126" creationId="{EA58F280-5D00-4D6B-945A-1A6EF2B51E48}"/>
          </ac:spMkLst>
        </pc:spChg>
        <pc:spChg chg="mod topLvl">
          <ac:chgData name="Young, Emily [COMRES/CC/STL]" userId="c47e6d21-3741-4864-b956-6f3495cfef49" providerId="ADAL" clId="{0333D72A-B448-7A47-8BB2-A45C8818B80F}" dt="2023-11-02T20:30:37.235" v="1164" actId="164"/>
          <ac:spMkLst>
            <pc:docMk/>
            <pc:sldMk cId="1914815576" sldId="394"/>
            <ac:spMk id="127" creationId="{51B6C977-2A27-4C12-A572-CEE49AEC8BAB}"/>
          </ac:spMkLst>
        </pc:spChg>
        <pc:spChg chg="mod topLvl">
          <ac:chgData name="Young, Emily [COMRES/CC/STL]" userId="c47e6d21-3741-4864-b956-6f3495cfef49" providerId="ADAL" clId="{0333D72A-B448-7A47-8BB2-A45C8818B80F}" dt="2023-11-02T20:30:37.235" v="1164" actId="164"/>
          <ac:spMkLst>
            <pc:docMk/>
            <pc:sldMk cId="1914815576" sldId="394"/>
            <ac:spMk id="128" creationId="{D558FB39-5F29-48CD-9DCF-1A692328CE5E}"/>
          </ac:spMkLst>
        </pc:spChg>
        <pc:spChg chg="mod topLvl">
          <ac:chgData name="Young, Emily [COMRES/CC/STL]" userId="c47e6d21-3741-4864-b956-6f3495cfef49" providerId="ADAL" clId="{0333D72A-B448-7A47-8BB2-A45C8818B80F}" dt="2023-11-02T20:30:37.235" v="1164" actId="164"/>
          <ac:spMkLst>
            <pc:docMk/>
            <pc:sldMk cId="1914815576" sldId="394"/>
            <ac:spMk id="129" creationId="{624FF4C0-36D5-4049-84CE-F8DED6EFB37D}"/>
          </ac:spMkLst>
        </pc:spChg>
        <pc:grpChg chg="add mod">
          <ac:chgData name="Young, Emily [COMRES/CC/STL]" userId="c47e6d21-3741-4864-b956-6f3495cfef49" providerId="ADAL" clId="{0333D72A-B448-7A47-8BB2-A45C8818B80F}" dt="2023-11-02T20:30:38.808" v="1165" actId="1076"/>
          <ac:grpSpMkLst>
            <pc:docMk/>
            <pc:sldMk cId="1914815576" sldId="394"/>
            <ac:grpSpMk id="2" creationId="{A338A3EA-92E1-3BEC-4EED-C0A0B33205E1}"/>
          </ac:grpSpMkLst>
        </pc:grpChg>
        <pc:grpChg chg="add mod">
          <ac:chgData name="Young, Emily [COMRES/CC/STL]" userId="c47e6d21-3741-4864-b956-6f3495cfef49" providerId="ADAL" clId="{0333D72A-B448-7A47-8BB2-A45C8818B80F}" dt="2023-11-02T20:31:31.621" v="1178"/>
          <ac:grpSpMkLst>
            <pc:docMk/>
            <pc:sldMk cId="1914815576" sldId="394"/>
            <ac:grpSpMk id="3" creationId="{BDDC3D6C-7BF3-DFF6-8E06-71B52A840505}"/>
          </ac:grpSpMkLst>
        </pc:grpChg>
        <pc:grpChg chg="del">
          <ac:chgData name="Young, Emily [COMRES/CC/STL]" userId="c47e6d21-3741-4864-b956-6f3495cfef49" providerId="ADAL" clId="{0333D72A-B448-7A47-8BB2-A45C8818B80F}" dt="2023-11-02T20:29:23.144" v="1138" actId="165"/>
          <ac:grpSpMkLst>
            <pc:docMk/>
            <pc:sldMk cId="1914815576" sldId="394"/>
            <ac:grpSpMk id="33" creationId="{67465345-7733-2B29-9E69-767C6B96FD53}"/>
          </ac:grpSpMkLst>
        </pc:grpChg>
        <pc:grpChg chg="del mod">
          <ac:chgData name="Young, Emily [COMRES/CC/STL]" userId="c47e6d21-3741-4864-b956-6f3495cfef49" providerId="ADAL" clId="{0333D72A-B448-7A47-8BB2-A45C8818B80F}" dt="2023-11-02T20:31:46.229" v="1182" actId="478"/>
          <ac:grpSpMkLst>
            <pc:docMk/>
            <pc:sldMk cId="1914815576" sldId="394"/>
            <ac:grpSpMk id="51" creationId="{0DE4801F-EB6A-ADF7-9592-8177A56D38C3}"/>
          </ac:grpSpMkLst>
        </pc:grpChg>
        <pc:grpChg chg="mod topLvl">
          <ac:chgData name="Young, Emily [COMRES/CC/STL]" userId="c47e6d21-3741-4864-b956-6f3495cfef49" providerId="ADAL" clId="{0333D72A-B448-7A47-8BB2-A45C8818B80F}" dt="2023-11-02T20:30:37.235" v="1164" actId="164"/>
          <ac:grpSpMkLst>
            <pc:docMk/>
            <pc:sldMk cId="1914815576" sldId="394"/>
            <ac:grpSpMk id="123" creationId="{ECAF0FA1-9220-4E39-818F-E3931E05BB81}"/>
          </ac:grpSpMkLst>
        </pc:grpChg>
        <pc:picChg chg="mod">
          <ac:chgData name="Young, Emily [COMRES/CC/STL]" userId="c47e6d21-3741-4864-b956-6f3495cfef49" providerId="ADAL" clId="{0333D72A-B448-7A47-8BB2-A45C8818B80F}" dt="2023-11-02T20:31:31.621" v="1178"/>
          <ac:picMkLst>
            <pc:docMk/>
            <pc:sldMk cId="1914815576" sldId="394"/>
            <ac:picMk id="5" creationId="{4BFB3736-0260-3901-18B0-B8BFAA13B1DF}"/>
          </ac:picMkLst>
        </pc:picChg>
        <pc:picChg chg="mod">
          <ac:chgData name="Young, Emily [COMRES/CC/STL]" userId="c47e6d21-3741-4864-b956-6f3495cfef49" providerId="ADAL" clId="{0333D72A-B448-7A47-8BB2-A45C8818B80F}" dt="2023-11-02T20:29:23.144" v="1138" actId="165"/>
          <ac:picMkLst>
            <pc:docMk/>
            <pc:sldMk cId="1914815576" sldId="394"/>
            <ac:picMk id="124" creationId="{E41ADE0E-B450-487F-AA81-2E1B6A2A8780}"/>
          </ac:picMkLst>
        </pc:picChg>
        <pc:picChg chg="mod">
          <ac:chgData name="Young, Emily [COMRES/CC/STL]" userId="c47e6d21-3741-4864-b956-6f3495cfef49" providerId="ADAL" clId="{0333D72A-B448-7A47-8BB2-A45C8818B80F}" dt="2023-11-02T20:29:23.144" v="1138" actId="165"/>
          <ac:picMkLst>
            <pc:docMk/>
            <pc:sldMk cId="1914815576" sldId="394"/>
            <ac:picMk id="125" creationId="{2D828156-9A7E-42A3-BA04-AB05DADCF2D7}"/>
          </ac:picMkLst>
        </pc:picChg>
      </pc:sldChg>
      <pc:sldChg chg="delSp mod">
        <pc:chgData name="Young, Emily [COMRES/CC/STL]" userId="c47e6d21-3741-4864-b956-6f3495cfef49" providerId="ADAL" clId="{0333D72A-B448-7A47-8BB2-A45C8818B80F}" dt="2023-11-01T14:48:05.957" v="32" actId="478"/>
        <pc:sldMkLst>
          <pc:docMk/>
          <pc:sldMk cId="4277359078" sldId="469"/>
        </pc:sldMkLst>
        <pc:spChg chg="del">
          <ac:chgData name="Young, Emily [COMRES/CC/STL]" userId="c47e6d21-3741-4864-b956-6f3495cfef49" providerId="ADAL" clId="{0333D72A-B448-7A47-8BB2-A45C8818B80F}" dt="2023-11-01T14:48:05.957" v="32" actId="478"/>
          <ac:spMkLst>
            <pc:docMk/>
            <pc:sldMk cId="4277359078" sldId="469"/>
            <ac:spMk id="3" creationId="{F8A5EBAF-604A-FDA2-99FE-15E280532162}"/>
          </ac:spMkLst>
        </pc:spChg>
      </pc:sldChg>
      <pc:sldChg chg="modSp mod">
        <pc:chgData name="Young, Emily [COMRES/CC/STL]" userId="c47e6d21-3741-4864-b956-6f3495cfef49" providerId="ADAL" clId="{0333D72A-B448-7A47-8BB2-A45C8818B80F}" dt="2023-11-02T15:58:56.607" v="41" actId="255"/>
        <pc:sldMkLst>
          <pc:docMk/>
          <pc:sldMk cId="2372798629" sldId="470"/>
        </pc:sldMkLst>
        <pc:spChg chg="mod">
          <ac:chgData name="Young, Emily [COMRES/CC/STL]" userId="c47e6d21-3741-4864-b956-6f3495cfef49" providerId="ADAL" clId="{0333D72A-B448-7A47-8BB2-A45C8818B80F}" dt="2023-11-02T15:58:56.607" v="41" actId="255"/>
          <ac:spMkLst>
            <pc:docMk/>
            <pc:sldMk cId="2372798629" sldId="470"/>
            <ac:spMk id="12" creationId="{DA6804A6-2CC5-80DA-FA9B-5F1A64D2E2C0}"/>
          </ac:spMkLst>
        </pc:spChg>
        <pc:graphicFrameChg chg="mod modGraphic">
          <ac:chgData name="Young, Emily [COMRES/CC/STL]" userId="c47e6d21-3741-4864-b956-6f3495cfef49" providerId="ADAL" clId="{0333D72A-B448-7A47-8BB2-A45C8818B80F}" dt="2023-11-02T15:58:48.692" v="40" actId="14100"/>
          <ac:graphicFrameMkLst>
            <pc:docMk/>
            <pc:sldMk cId="2372798629" sldId="470"/>
            <ac:graphicFrameMk id="3" creationId="{7D194B1A-C6F3-3187-896D-F5F4AE0F7BFA}"/>
          </ac:graphicFrameMkLst>
        </pc:graphicFrameChg>
      </pc:sldChg>
      <pc:sldChg chg="addSp delSp modSp mod">
        <pc:chgData name="Young, Emily [COMRES/CC/STL]" userId="c47e6d21-3741-4864-b956-6f3495cfef49" providerId="ADAL" clId="{0333D72A-B448-7A47-8BB2-A45C8818B80F}" dt="2023-11-02T15:59:53.407" v="57" actId="478"/>
        <pc:sldMkLst>
          <pc:docMk/>
          <pc:sldMk cId="2756769290" sldId="471"/>
        </pc:sldMkLst>
        <pc:spChg chg="mod">
          <ac:chgData name="Young, Emily [COMRES/CC/STL]" userId="c47e6d21-3741-4864-b956-6f3495cfef49" providerId="ADAL" clId="{0333D72A-B448-7A47-8BB2-A45C8818B80F}" dt="2023-11-02T15:59:45.216" v="55" actId="255"/>
          <ac:spMkLst>
            <pc:docMk/>
            <pc:sldMk cId="2756769290" sldId="471"/>
            <ac:spMk id="2" creationId="{2173F157-642D-D8DC-5323-269A8FD78958}"/>
          </ac:spMkLst>
        </pc:spChg>
        <pc:spChg chg="add del mod">
          <ac:chgData name="Young, Emily [COMRES/CC/STL]" userId="c47e6d21-3741-4864-b956-6f3495cfef49" providerId="ADAL" clId="{0333D72A-B448-7A47-8BB2-A45C8818B80F}" dt="2023-11-02T15:59:53.407" v="57" actId="478"/>
          <ac:spMkLst>
            <pc:docMk/>
            <pc:sldMk cId="2756769290" sldId="471"/>
            <ac:spMk id="3" creationId="{C8B0CEF8-49C6-5972-B483-09D5C4516EB2}"/>
          </ac:spMkLst>
        </pc:spChg>
        <pc:spChg chg="mod">
          <ac:chgData name="Young, Emily [COMRES/CC/STL]" userId="c47e6d21-3741-4864-b956-6f3495cfef49" providerId="ADAL" clId="{0333D72A-B448-7A47-8BB2-A45C8818B80F}" dt="2023-11-02T15:59:03.011" v="42" actId="255"/>
          <ac:spMkLst>
            <pc:docMk/>
            <pc:sldMk cId="2756769290" sldId="471"/>
            <ac:spMk id="4" creationId="{936531A9-7375-AFAC-D505-4D2D2397B32D}"/>
          </ac:spMkLst>
        </pc:spChg>
        <pc:grpChg chg="mod">
          <ac:chgData name="Young, Emily [COMRES/CC/STL]" userId="c47e6d21-3741-4864-b956-6f3495cfef49" providerId="ADAL" clId="{0333D72A-B448-7A47-8BB2-A45C8818B80F}" dt="2023-11-02T15:59:51.666" v="56" actId="1076"/>
          <ac:grpSpMkLst>
            <pc:docMk/>
            <pc:sldMk cId="2756769290" sldId="471"/>
            <ac:grpSpMk id="17" creationId="{0FF1238B-5628-51D8-154E-BC9CC192D7C2}"/>
          </ac:grpSpMkLst>
        </pc:grpChg>
        <pc:picChg chg="mod">
          <ac:chgData name="Young, Emily [COMRES/CC/STL]" userId="c47e6d21-3741-4864-b956-6f3495cfef49" providerId="ADAL" clId="{0333D72A-B448-7A47-8BB2-A45C8818B80F}" dt="2023-11-02T15:59:38.320" v="53" actId="1076"/>
          <ac:picMkLst>
            <pc:docMk/>
            <pc:sldMk cId="2756769290" sldId="471"/>
            <ac:picMk id="14" creationId="{791EA055-AC75-82CB-DACE-1613618576D0}"/>
          </ac:picMkLst>
        </pc:picChg>
        <pc:picChg chg="mod">
          <ac:chgData name="Young, Emily [COMRES/CC/STL]" userId="c47e6d21-3741-4864-b956-6f3495cfef49" providerId="ADAL" clId="{0333D72A-B448-7A47-8BB2-A45C8818B80F}" dt="2023-11-02T15:59:25.039" v="48" actId="1076"/>
          <ac:picMkLst>
            <pc:docMk/>
            <pc:sldMk cId="2756769290" sldId="471"/>
            <ac:picMk id="15" creationId="{D69F3C13-D897-0036-4098-860A9863AD78}"/>
          </ac:picMkLst>
        </pc:picChg>
      </pc:sldChg>
      <pc:sldChg chg="addSp delSp modSp mod">
        <pc:chgData name="Young, Emily [COMRES/CC/STL]" userId="c47e6d21-3741-4864-b956-6f3495cfef49" providerId="ADAL" clId="{0333D72A-B448-7A47-8BB2-A45C8818B80F}" dt="2023-11-02T16:33:13.864" v="576" actId="113"/>
        <pc:sldMkLst>
          <pc:docMk/>
          <pc:sldMk cId="1284289601" sldId="472"/>
        </pc:sldMkLst>
        <pc:spChg chg="add mod">
          <ac:chgData name="Young, Emily [COMRES/CC/STL]" userId="c47e6d21-3741-4864-b956-6f3495cfef49" providerId="ADAL" clId="{0333D72A-B448-7A47-8BB2-A45C8818B80F}" dt="2023-11-02T16:03:35.056" v="105" actId="1076"/>
          <ac:spMkLst>
            <pc:docMk/>
            <pc:sldMk cId="1284289601" sldId="472"/>
            <ac:spMk id="2" creationId="{189FD66D-ABF9-73DB-47BC-F342EF465650}"/>
          </ac:spMkLst>
        </pc:spChg>
        <pc:spChg chg="add del mod">
          <ac:chgData name="Young, Emily [COMRES/CC/STL]" userId="c47e6d21-3741-4864-b956-6f3495cfef49" providerId="ADAL" clId="{0333D72A-B448-7A47-8BB2-A45C8818B80F}" dt="2023-11-02T16:03:40.485" v="107" actId="478"/>
          <ac:spMkLst>
            <pc:docMk/>
            <pc:sldMk cId="1284289601" sldId="472"/>
            <ac:spMk id="4" creationId="{9B0F33AD-9004-C3B3-4641-6360F7B4871B}"/>
          </ac:spMkLst>
        </pc:spChg>
        <pc:spChg chg="del mod">
          <ac:chgData name="Young, Emily [COMRES/CC/STL]" userId="c47e6d21-3741-4864-b956-6f3495cfef49" providerId="ADAL" clId="{0333D72A-B448-7A47-8BB2-A45C8818B80F}" dt="2023-11-02T16:03:37.017" v="106" actId="478"/>
          <ac:spMkLst>
            <pc:docMk/>
            <pc:sldMk cId="1284289601" sldId="472"/>
            <ac:spMk id="33" creationId="{00806F45-2C29-269E-3051-B725CDEB3EEE}"/>
          </ac:spMkLst>
        </pc:spChg>
        <pc:spChg chg="mod">
          <ac:chgData name="Young, Emily [COMRES/CC/STL]" userId="c47e6d21-3741-4864-b956-6f3495cfef49" providerId="ADAL" clId="{0333D72A-B448-7A47-8BB2-A45C8818B80F}" dt="2023-11-02T16:33:13.864" v="576" actId="113"/>
          <ac:spMkLst>
            <pc:docMk/>
            <pc:sldMk cId="1284289601" sldId="472"/>
            <ac:spMk id="34" creationId="{5704FA91-3C29-338D-3656-C338739C75C6}"/>
          </ac:spMkLst>
        </pc:spChg>
        <pc:cxnChg chg="del">
          <ac:chgData name="Young, Emily [COMRES/CC/STL]" userId="c47e6d21-3741-4864-b956-6f3495cfef49" providerId="ADAL" clId="{0333D72A-B448-7A47-8BB2-A45C8818B80F}" dt="2023-11-02T16:02:59.108" v="93" actId="478"/>
          <ac:cxnSpMkLst>
            <pc:docMk/>
            <pc:sldMk cId="1284289601" sldId="472"/>
            <ac:cxnSpMk id="36" creationId="{EE31AF75-8D45-1CAF-93A6-F75C193B10A2}"/>
          </ac:cxnSpMkLst>
        </pc:cxnChg>
      </pc:sldChg>
      <pc:sldChg chg="addSp delSp modSp mod">
        <pc:chgData name="Young, Emily [COMRES/CC/STL]" userId="c47e6d21-3741-4864-b956-6f3495cfef49" providerId="ADAL" clId="{0333D72A-B448-7A47-8BB2-A45C8818B80F}" dt="2023-11-02T16:32:52.385" v="568" actId="113"/>
        <pc:sldMkLst>
          <pc:docMk/>
          <pc:sldMk cId="328634313" sldId="473"/>
        </pc:sldMkLst>
        <pc:spChg chg="add mod">
          <ac:chgData name="Young, Emily [COMRES/CC/STL]" userId="c47e6d21-3741-4864-b956-6f3495cfef49" providerId="ADAL" clId="{0333D72A-B448-7A47-8BB2-A45C8818B80F}" dt="2023-11-02T16:32:52.385" v="568" actId="113"/>
          <ac:spMkLst>
            <pc:docMk/>
            <pc:sldMk cId="328634313" sldId="473"/>
            <ac:spMk id="2" creationId="{AA1DCC3D-A81B-7906-75DD-7D9BBA99C8CD}"/>
          </ac:spMkLst>
        </pc:spChg>
        <pc:spChg chg="add del mod">
          <ac:chgData name="Young, Emily [COMRES/CC/STL]" userId="c47e6d21-3741-4864-b956-6f3495cfef49" providerId="ADAL" clId="{0333D72A-B448-7A47-8BB2-A45C8818B80F}" dt="2023-11-02T16:14:50.452" v="254" actId="478"/>
          <ac:spMkLst>
            <pc:docMk/>
            <pc:sldMk cId="328634313" sldId="473"/>
            <ac:spMk id="4" creationId="{9B1E5582-EA52-1A93-C29C-8561B2B8C6DF}"/>
          </ac:spMkLst>
        </pc:spChg>
        <pc:spChg chg="add del mod">
          <ac:chgData name="Young, Emily [COMRES/CC/STL]" userId="c47e6d21-3741-4864-b956-6f3495cfef49" providerId="ADAL" clId="{0333D72A-B448-7A47-8BB2-A45C8818B80F}" dt="2023-11-02T16:14:50.452" v="254" actId="478"/>
          <ac:spMkLst>
            <pc:docMk/>
            <pc:sldMk cId="328634313" sldId="473"/>
            <ac:spMk id="6" creationId="{5297129A-1D01-B29D-8E42-FAE6E9AB780C}"/>
          </ac:spMkLst>
        </pc:spChg>
        <pc:spChg chg="del mod">
          <ac:chgData name="Young, Emily [COMRES/CC/STL]" userId="c47e6d21-3741-4864-b956-6f3495cfef49" providerId="ADAL" clId="{0333D72A-B448-7A47-8BB2-A45C8818B80F}" dt="2023-11-02T16:14:44.601" v="253" actId="478"/>
          <ac:spMkLst>
            <pc:docMk/>
            <pc:sldMk cId="328634313" sldId="473"/>
            <ac:spMk id="65" creationId="{EADD0185-01F4-1631-62E9-936015C9BA09}"/>
          </ac:spMkLst>
        </pc:spChg>
        <pc:spChg chg="del mod">
          <ac:chgData name="Young, Emily [COMRES/CC/STL]" userId="c47e6d21-3741-4864-b956-6f3495cfef49" providerId="ADAL" clId="{0333D72A-B448-7A47-8BB2-A45C8818B80F}" dt="2023-11-02T16:14:44.601" v="253" actId="478"/>
          <ac:spMkLst>
            <pc:docMk/>
            <pc:sldMk cId="328634313" sldId="473"/>
            <ac:spMk id="66" creationId="{390D05C7-8380-5FD1-0A3E-AA9BC0BC7531}"/>
          </ac:spMkLst>
        </pc:spChg>
        <pc:spChg chg="mod">
          <ac:chgData name="Young, Emily [COMRES/CC/STL]" userId="c47e6d21-3741-4864-b956-6f3495cfef49" providerId="ADAL" clId="{0333D72A-B448-7A47-8BB2-A45C8818B80F}" dt="2023-11-02T16:13:30.195" v="240" actId="255"/>
          <ac:spMkLst>
            <pc:docMk/>
            <pc:sldMk cId="328634313" sldId="473"/>
            <ac:spMk id="69" creationId="{6F5D2F8D-FC26-4CDB-86AC-569E705FDF46}"/>
          </ac:spMkLst>
        </pc:spChg>
        <pc:cxnChg chg="del mod">
          <ac:chgData name="Young, Emily [COMRES/CC/STL]" userId="c47e6d21-3741-4864-b956-6f3495cfef49" providerId="ADAL" clId="{0333D72A-B448-7A47-8BB2-A45C8818B80F}" dt="2023-11-02T16:14:44.601" v="253" actId="478"/>
          <ac:cxnSpMkLst>
            <pc:docMk/>
            <pc:sldMk cId="328634313" sldId="473"/>
            <ac:cxnSpMk id="70" creationId="{8B5B9C26-BC0A-1DE1-572C-187C5569CEF7}"/>
          </ac:cxnSpMkLst>
        </pc:cxnChg>
      </pc:sldChg>
      <pc:sldChg chg="delSp mod">
        <pc:chgData name="Young, Emily [COMRES/CC/STL]" userId="c47e6d21-3741-4864-b956-6f3495cfef49" providerId="ADAL" clId="{0333D72A-B448-7A47-8BB2-A45C8818B80F}" dt="2023-11-01T14:48:01.211" v="31" actId="478"/>
        <pc:sldMkLst>
          <pc:docMk/>
          <pc:sldMk cId="2240680449" sldId="474"/>
        </pc:sldMkLst>
        <pc:spChg chg="del">
          <ac:chgData name="Young, Emily [COMRES/CC/STL]" userId="c47e6d21-3741-4864-b956-6f3495cfef49" providerId="ADAL" clId="{0333D72A-B448-7A47-8BB2-A45C8818B80F}" dt="2023-11-01T14:48:01.211" v="31" actId="478"/>
          <ac:spMkLst>
            <pc:docMk/>
            <pc:sldMk cId="2240680449" sldId="474"/>
            <ac:spMk id="3" creationId="{F8A5EBAF-604A-FDA2-99FE-15E280532162}"/>
          </ac:spMkLst>
        </pc:spChg>
      </pc:sldChg>
      <pc:sldChg chg="modSp mod">
        <pc:chgData name="Young, Emily [COMRES/CC/STL]" userId="c47e6d21-3741-4864-b956-6f3495cfef49" providerId="ADAL" clId="{0333D72A-B448-7A47-8BB2-A45C8818B80F}" dt="2023-11-02T16:17:31.204" v="290" actId="1076"/>
        <pc:sldMkLst>
          <pc:docMk/>
          <pc:sldMk cId="2778723884" sldId="475"/>
        </pc:sldMkLst>
        <pc:spChg chg="mod">
          <ac:chgData name="Young, Emily [COMRES/CC/STL]" userId="c47e6d21-3741-4864-b956-6f3495cfef49" providerId="ADAL" clId="{0333D72A-B448-7A47-8BB2-A45C8818B80F}" dt="2023-11-02T16:17:10.858" v="284" actId="255"/>
          <ac:spMkLst>
            <pc:docMk/>
            <pc:sldMk cId="2778723884" sldId="475"/>
            <ac:spMk id="4" creationId="{2D68BC66-9E4E-AD8F-13E2-C4DA54C42B3E}"/>
          </ac:spMkLst>
        </pc:spChg>
        <pc:graphicFrameChg chg="mod modGraphic">
          <ac:chgData name="Young, Emily [COMRES/CC/STL]" userId="c47e6d21-3741-4864-b956-6f3495cfef49" providerId="ADAL" clId="{0333D72A-B448-7A47-8BB2-A45C8818B80F}" dt="2023-11-02T16:17:26.393" v="288" actId="14100"/>
          <ac:graphicFrameMkLst>
            <pc:docMk/>
            <pc:sldMk cId="2778723884" sldId="475"/>
            <ac:graphicFrameMk id="25" creationId="{82B9DC96-573E-F0B0-9A75-AB58E52C028F}"/>
          </ac:graphicFrameMkLst>
        </pc:graphicFrameChg>
        <pc:picChg chg="mod">
          <ac:chgData name="Young, Emily [COMRES/CC/STL]" userId="c47e6d21-3741-4864-b956-6f3495cfef49" providerId="ADAL" clId="{0333D72A-B448-7A47-8BB2-A45C8818B80F}" dt="2023-11-02T16:17:28.982" v="289" actId="1076"/>
          <ac:picMkLst>
            <pc:docMk/>
            <pc:sldMk cId="2778723884" sldId="475"/>
            <ac:picMk id="26" creationId="{D9FDD6FE-6DBE-8145-8A4D-3730232D7441}"/>
          </ac:picMkLst>
        </pc:picChg>
        <pc:picChg chg="mod">
          <ac:chgData name="Young, Emily [COMRES/CC/STL]" userId="c47e6d21-3741-4864-b956-6f3495cfef49" providerId="ADAL" clId="{0333D72A-B448-7A47-8BB2-A45C8818B80F}" dt="2023-11-02T16:17:31.204" v="290" actId="1076"/>
          <ac:picMkLst>
            <pc:docMk/>
            <pc:sldMk cId="2778723884" sldId="475"/>
            <ac:picMk id="29" creationId="{D023C76A-F5B0-16AF-EC26-EC951EC0608A}"/>
          </ac:picMkLst>
        </pc:picChg>
      </pc:sldChg>
      <pc:sldChg chg="modSp mod">
        <pc:chgData name="Young, Emily [COMRES/CC/STL]" userId="c47e6d21-3741-4864-b956-6f3495cfef49" providerId="ADAL" clId="{0333D72A-B448-7A47-8BB2-A45C8818B80F}" dt="2023-11-02T16:19:56.795" v="354" actId="1035"/>
        <pc:sldMkLst>
          <pc:docMk/>
          <pc:sldMk cId="2132339384" sldId="476"/>
        </pc:sldMkLst>
        <pc:spChg chg="mod">
          <ac:chgData name="Young, Emily [COMRES/CC/STL]" userId="c47e6d21-3741-4864-b956-6f3495cfef49" providerId="ADAL" clId="{0333D72A-B448-7A47-8BB2-A45C8818B80F}" dt="2023-11-02T16:17:46.236" v="291" actId="255"/>
          <ac:spMkLst>
            <pc:docMk/>
            <pc:sldMk cId="2132339384" sldId="476"/>
            <ac:spMk id="2" creationId="{DBF5CE76-636B-D58C-9EC4-0A00A75EECE1}"/>
          </ac:spMkLst>
        </pc:spChg>
        <pc:spChg chg="mod">
          <ac:chgData name="Young, Emily [COMRES/CC/STL]" userId="c47e6d21-3741-4864-b956-6f3495cfef49" providerId="ADAL" clId="{0333D72A-B448-7A47-8BB2-A45C8818B80F}" dt="2023-11-02T16:19:31.102" v="328" actId="1076"/>
          <ac:spMkLst>
            <pc:docMk/>
            <pc:sldMk cId="2132339384" sldId="476"/>
            <ac:spMk id="30" creationId="{5518099C-C37A-1FAF-83B7-BB6BD1FBEA21}"/>
          </ac:spMkLst>
        </pc:spChg>
        <pc:spChg chg="mod">
          <ac:chgData name="Young, Emily [COMRES/CC/STL]" userId="c47e6d21-3741-4864-b956-6f3495cfef49" providerId="ADAL" clId="{0333D72A-B448-7A47-8BB2-A45C8818B80F}" dt="2023-11-02T16:19:48.380" v="348" actId="1038"/>
          <ac:spMkLst>
            <pc:docMk/>
            <pc:sldMk cId="2132339384" sldId="476"/>
            <ac:spMk id="31" creationId="{73D6BAA3-3038-7734-5CA4-950394BBF47E}"/>
          </ac:spMkLst>
        </pc:spChg>
        <pc:spChg chg="mod">
          <ac:chgData name="Young, Emily [COMRES/CC/STL]" userId="c47e6d21-3741-4864-b956-6f3495cfef49" providerId="ADAL" clId="{0333D72A-B448-7A47-8BB2-A45C8818B80F}" dt="2023-11-02T16:17:53.639" v="292" actId="554"/>
          <ac:spMkLst>
            <pc:docMk/>
            <pc:sldMk cId="2132339384" sldId="476"/>
            <ac:spMk id="35" creationId="{726590F7-C2BD-BF4F-3EDC-F1DE8B64388B}"/>
          </ac:spMkLst>
        </pc:spChg>
        <pc:spChg chg="mod">
          <ac:chgData name="Young, Emily [COMRES/CC/STL]" userId="c47e6d21-3741-4864-b956-6f3495cfef49" providerId="ADAL" clId="{0333D72A-B448-7A47-8BB2-A45C8818B80F}" dt="2023-11-02T16:19:13.061" v="319" actId="12789"/>
          <ac:spMkLst>
            <pc:docMk/>
            <pc:sldMk cId="2132339384" sldId="476"/>
            <ac:spMk id="40" creationId="{3130CBF3-8895-B94F-E4ED-E78B1E633521}"/>
          </ac:spMkLst>
        </pc:spChg>
        <pc:spChg chg="mod">
          <ac:chgData name="Young, Emily [COMRES/CC/STL]" userId="c47e6d21-3741-4864-b956-6f3495cfef49" providerId="ADAL" clId="{0333D72A-B448-7A47-8BB2-A45C8818B80F}" dt="2023-11-02T16:19:56.795" v="354" actId="1035"/>
          <ac:spMkLst>
            <pc:docMk/>
            <pc:sldMk cId="2132339384" sldId="476"/>
            <ac:spMk id="42" creationId="{3501BDB0-A13C-F6AF-B36D-DA3DF1677511}"/>
          </ac:spMkLst>
        </pc:spChg>
        <pc:grpChg chg="mod">
          <ac:chgData name="Young, Emily [COMRES/CC/STL]" userId="c47e6d21-3741-4864-b956-6f3495cfef49" providerId="ADAL" clId="{0333D72A-B448-7A47-8BB2-A45C8818B80F}" dt="2023-11-02T16:19:56.795" v="354" actId="1035"/>
          <ac:grpSpMkLst>
            <pc:docMk/>
            <pc:sldMk cId="2132339384" sldId="476"/>
            <ac:grpSpMk id="39" creationId="{E6E9F94F-CECB-A0D8-DE0C-1C7510BE92EE}"/>
          </ac:grpSpMkLst>
        </pc:grpChg>
        <pc:grpChg chg="mod">
          <ac:chgData name="Young, Emily [COMRES/CC/STL]" userId="c47e6d21-3741-4864-b956-6f3495cfef49" providerId="ADAL" clId="{0333D72A-B448-7A47-8BB2-A45C8818B80F}" dt="2023-11-02T16:19:36.166" v="329" actId="1076"/>
          <ac:grpSpMkLst>
            <pc:docMk/>
            <pc:sldMk cId="2132339384" sldId="476"/>
            <ac:grpSpMk id="43" creationId="{F0E3E1C2-B4BA-184B-CF90-3D00E864699F}"/>
          </ac:grpSpMkLst>
        </pc:grpChg>
        <pc:picChg chg="mod">
          <ac:chgData name="Young, Emily [COMRES/CC/STL]" userId="c47e6d21-3741-4864-b956-6f3495cfef49" providerId="ADAL" clId="{0333D72A-B448-7A47-8BB2-A45C8818B80F}" dt="2023-11-02T16:19:38.936" v="330" actId="1076"/>
          <ac:picMkLst>
            <pc:docMk/>
            <pc:sldMk cId="2132339384" sldId="476"/>
            <ac:picMk id="26" creationId="{B2E6AE93-9147-5D8B-44FF-7C4AFC13C5E1}"/>
          </ac:picMkLst>
        </pc:picChg>
        <pc:picChg chg="mod">
          <ac:chgData name="Young, Emily [COMRES/CC/STL]" userId="c47e6d21-3741-4864-b956-6f3495cfef49" providerId="ADAL" clId="{0333D72A-B448-7A47-8BB2-A45C8818B80F}" dt="2023-11-02T16:17:59.834" v="293" actId="554"/>
          <ac:picMkLst>
            <pc:docMk/>
            <pc:sldMk cId="2132339384" sldId="476"/>
            <ac:picMk id="33" creationId="{B7BE2C4A-3527-5803-EC6B-4BAA94BDA7F9}"/>
          </ac:picMkLst>
        </pc:picChg>
        <pc:picChg chg="mod">
          <ac:chgData name="Young, Emily [COMRES/CC/STL]" userId="c47e6d21-3741-4864-b956-6f3495cfef49" providerId="ADAL" clId="{0333D72A-B448-7A47-8BB2-A45C8818B80F}" dt="2023-11-02T16:19:31.102" v="328" actId="1076"/>
          <ac:picMkLst>
            <pc:docMk/>
            <pc:sldMk cId="2132339384" sldId="476"/>
            <ac:picMk id="34" creationId="{40FBF22F-EE81-F5DC-EBCA-F5E52353FF89}"/>
          </ac:picMkLst>
        </pc:picChg>
        <pc:picChg chg="mod">
          <ac:chgData name="Young, Emily [COMRES/CC/STL]" userId="c47e6d21-3741-4864-b956-6f3495cfef49" providerId="ADAL" clId="{0333D72A-B448-7A47-8BB2-A45C8818B80F}" dt="2023-11-02T16:19:13.061" v="319" actId="12789"/>
          <ac:picMkLst>
            <pc:docMk/>
            <pc:sldMk cId="2132339384" sldId="476"/>
            <ac:picMk id="41" creationId="{6B58A281-371E-FDFF-0090-053019FC9629}"/>
          </ac:picMkLst>
        </pc:picChg>
      </pc:sldChg>
      <pc:sldChg chg="modSp mod">
        <pc:chgData name="Young, Emily [COMRES/CC/STL]" userId="c47e6d21-3741-4864-b956-6f3495cfef49" providerId="ADAL" clId="{0333D72A-B448-7A47-8BB2-A45C8818B80F}" dt="2023-11-02T16:32:43.716" v="566" actId="113"/>
        <pc:sldMkLst>
          <pc:docMk/>
          <pc:sldMk cId="1788072742" sldId="477"/>
        </pc:sldMkLst>
        <pc:spChg chg="mod">
          <ac:chgData name="Young, Emily [COMRES/CC/STL]" userId="c47e6d21-3741-4864-b956-6f3495cfef49" providerId="ADAL" clId="{0333D72A-B448-7A47-8BB2-A45C8818B80F}" dt="2023-11-02T16:32:43.716" v="566" actId="113"/>
          <ac:spMkLst>
            <pc:docMk/>
            <pc:sldMk cId="1788072742" sldId="477"/>
            <ac:spMk id="3" creationId="{E21B30E8-9164-10B0-3787-EF5D6C93163B}"/>
          </ac:spMkLst>
        </pc:spChg>
        <pc:spChg chg="mod">
          <ac:chgData name="Young, Emily [COMRES/CC/STL]" userId="c47e6d21-3741-4864-b956-6f3495cfef49" providerId="ADAL" clId="{0333D72A-B448-7A47-8BB2-A45C8818B80F}" dt="2023-11-02T16:20:03.190" v="355" actId="255"/>
          <ac:spMkLst>
            <pc:docMk/>
            <pc:sldMk cId="1788072742" sldId="477"/>
            <ac:spMk id="5" creationId="{8E25E3A1-4F29-5D84-FDE5-BBDC7243DD78}"/>
          </ac:spMkLst>
        </pc:spChg>
        <pc:spChg chg="mod">
          <ac:chgData name="Young, Emily [COMRES/CC/STL]" userId="c47e6d21-3741-4864-b956-6f3495cfef49" providerId="ADAL" clId="{0333D72A-B448-7A47-8BB2-A45C8818B80F}" dt="2023-11-02T16:20:27.737" v="360" actId="255"/>
          <ac:spMkLst>
            <pc:docMk/>
            <pc:sldMk cId="1788072742" sldId="477"/>
            <ac:spMk id="24" creationId="{5CD17053-5B56-0F0C-7172-CDD517596B17}"/>
          </ac:spMkLst>
        </pc:spChg>
        <pc:spChg chg="mod">
          <ac:chgData name="Young, Emily [COMRES/CC/STL]" userId="c47e6d21-3741-4864-b956-6f3495cfef49" providerId="ADAL" clId="{0333D72A-B448-7A47-8BB2-A45C8818B80F}" dt="2023-11-02T16:20:27.737" v="360" actId="255"/>
          <ac:spMkLst>
            <pc:docMk/>
            <pc:sldMk cId="1788072742" sldId="477"/>
            <ac:spMk id="25" creationId="{C49019C6-781A-9D21-BC83-9558B9BE2DCD}"/>
          </ac:spMkLst>
        </pc:spChg>
        <pc:spChg chg="mod">
          <ac:chgData name="Young, Emily [COMRES/CC/STL]" userId="c47e6d21-3741-4864-b956-6f3495cfef49" providerId="ADAL" clId="{0333D72A-B448-7A47-8BB2-A45C8818B80F}" dt="2023-11-02T16:20:27.737" v="360" actId="255"/>
          <ac:spMkLst>
            <pc:docMk/>
            <pc:sldMk cId="1788072742" sldId="477"/>
            <ac:spMk id="26" creationId="{BB0BDA2C-66F5-41B9-D22E-5244231DA7D3}"/>
          </ac:spMkLst>
        </pc:spChg>
        <pc:spChg chg="mod">
          <ac:chgData name="Young, Emily [COMRES/CC/STL]" userId="c47e6d21-3741-4864-b956-6f3495cfef49" providerId="ADAL" clId="{0333D72A-B448-7A47-8BB2-A45C8818B80F}" dt="2023-11-02T16:20:27.737" v="360" actId="255"/>
          <ac:spMkLst>
            <pc:docMk/>
            <pc:sldMk cId="1788072742" sldId="477"/>
            <ac:spMk id="27" creationId="{42F2E77B-D704-715D-18F8-F4779F52249E}"/>
          </ac:spMkLst>
        </pc:spChg>
        <pc:spChg chg="mod">
          <ac:chgData name="Young, Emily [COMRES/CC/STL]" userId="c47e6d21-3741-4864-b956-6f3495cfef49" providerId="ADAL" clId="{0333D72A-B448-7A47-8BB2-A45C8818B80F}" dt="2023-11-02T16:20:27.737" v="360" actId="255"/>
          <ac:spMkLst>
            <pc:docMk/>
            <pc:sldMk cId="1788072742" sldId="477"/>
            <ac:spMk id="28" creationId="{A064ADE0-AA6F-C82E-03EC-4F4BA2D45120}"/>
          </ac:spMkLst>
        </pc:spChg>
        <pc:spChg chg="mod">
          <ac:chgData name="Young, Emily [COMRES/CC/STL]" userId="c47e6d21-3741-4864-b956-6f3495cfef49" providerId="ADAL" clId="{0333D72A-B448-7A47-8BB2-A45C8818B80F}" dt="2023-11-02T16:20:27.737" v="360" actId="255"/>
          <ac:spMkLst>
            <pc:docMk/>
            <pc:sldMk cId="1788072742" sldId="477"/>
            <ac:spMk id="29" creationId="{1E03F083-C687-E715-3BC5-C7E2EB3B00E4}"/>
          </ac:spMkLst>
        </pc:spChg>
        <pc:spChg chg="mod">
          <ac:chgData name="Young, Emily [COMRES/CC/STL]" userId="c47e6d21-3741-4864-b956-6f3495cfef49" providerId="ADAL" clId="{0333D72A-B448-7A47-8BB2-A45C8818B80F}" dt="2023-11-02T16:20:27.737" v="360" actId="255"/>
          <ac:spMkLst>
            <pc:docMk/>
            <pc:sldMk cId="1788072742" sldId="477"/>
            <ac:spMk id="30" creationId="{F301AC21-E4CE-2CE6-8D61-395DE5204482}"/>
          </ac:spMkLst>
        </pc:spChg>
        <pc:spChg chg="mod">
          <ac:chgData name="Young, Emily [COMRES/CC/STL]" userId="c47e6d21-3741-4864-b956-6f3495cfef49" providerId="ADAL" clId="{0333D72A-B448-7A47-8BB2-A45C8818B80F}" dt="2023-11-02T16:20:27.737" v="360" actId="255"/>
          <ac:spMkLst>
            <pc:docMk/>
            <pc:sldMk cId="1788072742" sldId="477"/>
            <ac:spMk id="31" creationId="{EB94F24A-4727-E748-3A15-5EE5753CD9FB}"/>
          </ac:spMkLst>
        </pc:spChg>
        <pc:spChg chg="mod">
          <ac:chgData name="Young, Emily [COMRES/CC/STL]" userId="c47e6d21-3741-4864-b956-6f3495cfef49" providerId="ADAL" clId="{0333D72A-B448-7A47-8BB2-A45C8818B80F}" dt="2023-11-02T16:20:27.737" v="360" actId="255"/>
          <ac:spMkLst>
            <pc:docMk/>
            <pc:sldMk cId="1788072742" sldId="477"/>
            <ac:spMk id="32" creationId="{D729EF36-FC05-5ADB-2CF8-70B59CCC8B9C}"/>
          </ac:spMkLst>
        </pc:spChg>
        <pc:spChg chg="mod">
          <ac:chgData name="Young, Emily [COMRES/CC/STL]" userId="c47e6d21-3741-4864-b956-6f3495cfef49" providerId="ADAL" clId="{0333D72A-B448-7A47-8BB2-A45C8818B80F}" dt="2023-11-02T16:20:27.737" v="360" actId="255"/>
          <ac:spMkLst>
            <pc:docMk/>
            <pc:sldMk cId="1788072742" sldId="477"/>
            <ac:spMk id="33" creationId="{67510CDC-273C-8B83-927A-6FD61C2AB586}"/>
          </ac:spMkLst>
        </pc:spChg>
        <pc:spChg chg="mod">
          <ac:chgData name="Young, Emily [COMRES/CC/STL]" userId="c47e6d21-3741-4864-b956-6f3495cfef49" providerId="ADAL" clId="{0333D72A-B448-7A47-8BB2-A45C8818B80F}" dt="2023-11-02T16:20:27.737" v="360" actId="255"/>
          <ac:spMkLst>
            <pc:docMk/>
            <pc:sldMk cId="1788072742" sldId="477"/>
            <ac:spMk id="34" creationId="{3CF5A8E8-D12F-0BDA-170A-149257525E4E}"/>
          </ac:spMkLst>
        </pc:spChg>
        <pc:spChg chg="mod">
          <ac:chgData name="Young, Emily [COMRES/CC/STL]" userId="c47e6d21-3741-4864-b956-6f3495cfef49" providerId="ADAL" clId="{0333D72A-B448-7A47-8BB2-A45C8818B80F}" dt="2023-11-02T16:20:27.737" v="360" actId="255"/>
          <ac:spMkLst>
            <pc:docMk/>
            <pc:sldMk cId="1788072742" sldId="477"/>
            <ac:spMk id="35" creationId="{497DB213-8B6B-54BF-33A1-38417B617FFB}"/>
          </ac:spMkLst>
        </pc:spChg>
        <pc:spChg chg="mod">
          <ac:chgData name="Young, Emily [COMRES/CC/STL]" userId="c47e6d21-3741-4864-b956-6f3495cfef49" providerId="ADAL" clId="{0333D72A-B448-7A47-8BB2-A45C8818B80F}" dt="2023-11-02T16:20:27.737" v="360" actId="255"/>
          <ac:spMkLst>
            <pc:docMk/>
            <pc:sldMk cId="1788072742" sldId="477"/>
            <ac:spMk id="36" creationId="{088301A4-1507-1E9E-98E8-547847FE9BD1}"/>
          </ac:spMkLst>
        </pc:spChg>
        <pc:spChg chg="mod">
          <ac:chgData name="Young, Emily [COMRES/CC/STL]" userId="c47e6d21-3741-4864-b956-6f3495cfef49" providerId="ADAL" clId="{0333D72A-B448-7A47-8BB2-A45C8818B80F}" dt="2023-11-02T16:20:27.737" v="360" actId="255"/>
          <ac:spMkLst>
            <pc:docMk/>
            <pc:sldMk cId="1788072742" sldId="477"/>
            <ac:spMk id="37" creationId="{07017CB9-D61D-B5E3-7AAC-9EF1F60FFEED}"/>
          </ac:spMkLst>
        </pc:spChg>
        <pc:spChg chg="mod">
          <ac:chgData name="Young, Emily [COMRES/CC/STL]" userId="c47e6d21-3741-4864-b956-6f3495cfef49" providerId="ADAL" clId="{0333D72A-B448-7A47-8BB2-A45C8818B80F}" dt="2023-11-02T16:20:27.737" v="360" actId="255"/>
          <ac:spMkLst>
            <pc:docMk/>
            <pc:sldMk cId="1788072742" sldId="477"/>
            <ac:spMk id="38" creationId="{0740173F-9FBB-DFAB-DD66-2FAB2DC26EEA}"/>
          </ac:spMkLst>
        </pc:spChg>
        <pc:spChg chg="mod">
          <ac:chgData name="Young, Emily [COMRES/CC/STL]" userId="c47e6d21-3741-4864-b956-6f3495cfef49" providerId="ADAL" clId="{0333D72A-B448-7A47-8BB2-A45C8818B80F}" dt="2023-11-02T16:20:27.737" v="360" actId="255"/>
          <ac:spMkLst>
            <pc:docMk/>
            <pc:sldMk cId="1788072742" sldId="477"/>
            <ac:spMk id="39" creationId="{11D0DD74-92F9-2A8D-6096-FA8E057A61E3}"/>
          </ac:spMkLst>
        </pc:spChg>
        <pc:spChg chg="mod">
          <ac:chgData name="Young, Emily [COMRES/CC/STL]" userId="c47e6d21-3741-4864-b956-6f3495cfef49" providerId="ADAL" clId="{0333D72A-B448-7A47-8BB2-A45C8818B80F}" dt="2023-11-02T16:20:27.737" v="360" actId="255"/>
          <ac:spMkLst>
            <pc:docMk/>
            <pc:sldMk cId="1788072742" sldId="477"/>
            <ac:spMk id="40" creationId="{CA3E8F5D-613B-43CC-962C-26E20D251BCE}"/>
          </ac:spMkLst>
        </pc:spChg>
        <pc:spChg chg="mod">
          <ac:chgData name="Young, Emily [COMRES/CC/STL]" userId="c47e6d21-3741-4864-b956-6f3495cfef49" providerId="ADAL" clId="{0333D72A-B448-7A47-8BB2-A45C8818B80F}" dt="2023-11-02T16:20:27.737" v="360" actId="255"/>
          <ac:spMkLst>
            <pc:docMk/>
            <pc:sldMk cId="1788072742" sldId="477"/>
            <ac:spMk id="41" creationId="{16FF7FF8-496F-A008-916B-B155D1DC22A6}"/>
          </ac:spMkLst>
        </pc:spChg>
        <pc:spChg chg="mod">
          <ac:chgData name="Young, Emily [COMRES/CC/STL]" userId="c47e6d21-3741-4864-b956-6f3495cfef49" providerId="ADAL" clId="{0333D72A-B448-7A47-8BB2-A45C8818B80F}" dt="2023-11-02T16:20:27.737" v="360" actId="255"/>
          <ac:spMkLst>
            <pc:docMk/>
            <pc:sldMk cId="1788072742" sldId="477"/>
            <ac:spMk id="42" creationId="{3C1FDD3A-2DA6-A74C-C9D6-D8465FEE83D8}"/>
          </ac:spMkLst>
        </pc:spChg>
        <pc:spChg chg="mod">
          <ac:chgData name="Young, Emily [COMRES/CC/STL]" userId="c47e6d21-3741-4864-b956-6f3495cfef49" providerId="ADAL" clId="{0333D72A-B448-7A47-8BB2-A45C8818B80F}" dt="2023-11-02T16:20:27.737" v="360" actId="255"/>
          <ac:spMkLst>
            <pc:docMk/>
            <pc:sldMk cId="1788072742" sldId="477"/>
            <ac:spMk id="43" creationId="{002C20BB-19CD-B282-DDF0-82B5088489A4}"/>
          </ac:spMkLst>
        </pc:spChg>
        <pc:spChg chg="mod">
          <ac:chgData name="Young, Emily [COMRES/CC/STL]" userId="c47e6d21-3741-4864-b956-6f3495cfef49" providerId="ADAL" clId="{0333D72A-B448-7A47-8BB2-A45C8818B80F}" dt="2023-11-02T16:20:27.737" v="360" actId="255"/>
          <ac:spMkLst>
            <pc:docMk/>
            <pc:sldMk cId="1788072742" sldId="477"/>
            <ac:spMk id="44" creationId="{188184D8-4728-1347-A3DA-6E801AA35798}"/>
          </ac:spMkLst>
        </pc:spChg>
        <pc:spChg chg="mod">
          <ac:chgData name="Young, Emily [COMRES/CC/STL]" userId="c47e6d21-3741-4864-b956-6f3495cfef49" providerId="ADAL" clId="{0333D72A-B448-7A47-8BB2-A45C8818B80F}" dt="2023-11-02T16:20:27.737" v="360" actId="255"/>
          <ac:spMkLst>
            <pc:docMk/>
            <pc:sldMk cId="1788072742" sldId="477"/>
            <ac:spMk id="45" creationId="{EF9F9021-40D0-0621-739F-5A69D8DEDD8E}"/>
          </ac:spMkLst>
        </pc:spChg>
        <pc:spChg chg="mod">
          <ac:chgData name="Young, Emily [COMRES/CC/STL]" userId="c47e6d21-3741-4864-b956-6f3495cfef49" providerId="ADAL" clId="{0333D72A-B448-7A47-8BB2-A45C8818B80F}" dt="2023-11-02T16:20:27.737" v="360" actId="255"/>
          <ac:spMkLst>
            <pc:docMk/>
            <pc:sldMk cId="1788072742" sldId="477"/>
            <ac:spMk id="46" creationId="{D109AE82-C6F1-FBC4-88D9-755C7EECCC18}"/>
          </ac:spMkLst>
        </pc:spChg>
        <pc:spChg chg="mod">
          <ac:chgData name="Young, Emily [COMRES/CC/STL]" userId="c47e6d21-3741-4864-b956-6f3495cfef49" providerId="ADAL" clId="{0333D72A-B448-7A47-8BB2-A45C8818B80F}" dt="2023-11-02T16:20:27.737" v="360" actId="255"/>
          <ac:spMkLst>
            <pc:docMk/>
            <pc:sldMk cId="1788072742" sldId="477"/>
            <ac:spMk id="47" creationId="{A661408D-C70A-F203-4935-E21B29CF9B83}"/>
          </ac:spMkLst>
        </pc:spChg>
        <pc:spChg chg="mod">
          <ac:chgData name="Young, Emily [COMRES/CC/STL]" userId="c47e6d21-3741-4864-b956-6f3495cfef49" providerId="ADAL" clId="{0333D72A-B448-7A47-8BB2-A45C8818B80F}" dt="2023-11-02T16:20:27.737" v="360" actId="255"/>
          <ac:spMkLst>
            <pc:docMk/>
            <pc:sldMk cId="1788072742" sldId="477"/>
            <ac:spMk id="48" creationId="{663A0B13-751F-374D-F0CB-2A3F2230101C}"/>
          </ac:spMkLst>
        </pc:spChg>
        <pc:spChg chg="mod">
          <ac:chgData name="Young, Emily [COMRES/CC/STL]" userId="c47e6d21-3741-4864-b956-6f3495cfef49" providerId="ADAL" clId="{0333D72A-B448-7A47-8BB2-A45C8818B80F}" dt="2023-11-02T16:20:27.737" v="360" actId="255"/>
          <ac:spMkLst>
            <pc:docMk/>
            <pc:sldMk cId="1788072742" sldId="477"/>
            <ac:spMk id="49" creationId="{509B5FB6-5E9F-E0BE-AABB-2D5CDEB7030C}"/>
          </ac:spMkLst>
        </pc:spChg>
        <pc:spChg chg="mod">
          <ac:chgData name="Young, Emily [COMRES/CC/STL]" userId="c47e6d21-3741-4864-b956-6f3495cfef49" providerId="ADAL" clId="{0333D72A-B448-7A47-8BB2-A45C8818B80F}" dt="2023-11-02T16:20:27.737" v="360" actId="255"/>
          <ac:spMkLst>
            <pc:docMk/>
            <pc:sldMk cId="1788072742" sldId="477"/>
            <ac:spMk id="50" creationId="{E960AB3C-F5D2-493A-3BBA-65F6FA7E59D9}"/>
          </ac:spMkLst>
        </pc:spChg>
        <pc:spChg chg="mod">
          <ac:chgData name="Young, Emily [COMRES/CC/STL]" userId="c47e6d21-3741-4864-b956-6f3495cfef49" providerId="ADAL" clId="{0333D72A-B448-7A47-8BB2-A45C8818B80F}" dt="2023-11-02T16:20:27.737" v="360" actId="255"/>
          <ac:spMkLst>
            <pc:docMk/>
            <pc:sldMk cId="1788072742" sldId="477"/>
            <ac:spMk id="51" creationId="{42F9F9F4-3DC4-A24C-5CAB-8FECA9DADFD5}"/>
          </ac:spMkLst>
        </pc:spChg>
        <pc:spChg chg="mod">
          <ac:chgData name="Young, Emily [COMRES/CC/STL]" userId="c47e6d21-3741-4864-b956-6f3495cfef49" providerId="ADAL" clId="{0333D72A-B448-7A47-8BB2-A45C8818B80F}" dt="2023-11-02T16:20:27.737" v="360" actId="255"/>
          <ac:spMkLst>
            <pc:docMk/>
            <pc:sldMk cId="1788072742" sldId="477"/>
            <ac:spMk id="52" creationId="{BB1FA2FE-1685-4F33-975E-B51F236CC410}"/>
          </ac:spMkLst>
        </pc:spChg>
        <pc:spChg chg="mod">
          <ac:chgData name="Young, Emily [COMRES/CC/STL]" userId="c47e6d21-3741-4864-b956-6f3495cfef49" providerId="ADAL" clId="{0333D72A-B448-7A47-8BB2-A45C8818B80F}" dt="2023-11-02T16:20:27.737" v="360" actId="255"/>
          <ac:spMkLst>
            <pc:docMk/>
            <pc:sldMk cId="1788072742" sldId="477"/>
            <ac:spMk id="53" creationId="{31BC91FB-9CA7-E449-B299-7A950FCB698F}"/>
          </ac:spMkLst>
        </pc:spChg>
        <pc:spChg chg="mod">
          <ac:chgData name="Young, Emily [COMRES/CC/STL]" userId="c47e6d21-3741-4864-b956-6f3495cfef49" providerId="ADAL" clId="{0333D72A-B448-7A47-8BB2-A45C8818B80F}" dt="2023-11-02T16:20:27.737" v="360" actId="255"/>
          <ac:spMkLst>
            <pc:docMk/>
            <pc:sldMk cId="1788072742" sldId="477"/>
            <ac:spMk id="54" creationId="{8F519B7B-DAD8-6AF6-8BDD-455B6DCFA7A4}"/>
          </ac:spMkLst>
        </pc:spChg>
        <pc:spChg chg="mod">
          <ac:chgData name="Young, Emily [COMRES/CC/STL]" userId="c47e6d21-3741-4864-b956-6f3495cfef49" providerId="ADAL" clId="{0333D72A-B448-7A47-8BB2-A45C8818B80F}" dt="2023-11-02T16:20:27.737" v="360" actId="255"/>
          <ac:spMkLst>
            <pc:docMk/>
            <pc:sldMk cId="1788072742" sldId="477"/>
            <ac:spMk id="55" creationId="{74092A8D-FF26-CDB6-3888-0902A3F36244}"/>
          </ac:spMkLst>
        </pc:spChg>
        <pc:spChg chg="mod">
          <ac:chgData name="Young, Emily [COMRES/CC/STL]" userId="c47e6d21-3741-4864-b956-6f3495cfef49" providerId="ADAL" clId="{0333D72A-B448-7A47-8BB2-A45C8818B80F}" dt="2023-11-02T16:20:27.737" v="360" actId="255"/>
          <ac:spMkLst>
            <pc:docMk/>
            <pc:sldMk cId="1788072742" sldId="477"/>
            <ac:spMk id="56" creationId="{C5DF1436-B3D3-DD38-CEB6-31104F59A98C}"/>
          </ac:spMkLst>
        </pc:spChg>
        <pc:spChg chg="mod">
          <ac:chgData name="Young, Emily [COMRES/CC/STL]" userId="c47e6d21-3741-4864-b956-6f3495cfef49" providerId="ADAL" clId="{0333D72A-B448-7A47-8BB2-A45C8818B80F}" dt="2023-11-02T16:20:27.737" v="360" actId="255"/>
          <ac:spMkLst>
            <pc:docMk/>
            <pc:sldMk cId="1788072742" sldId="477"/>
            <ac:spMk id="57" creationId="{E7D2107E-6011-1E0E-13F5-A81F158FD2F9}"/>
          </ac:spMkLst>
        </pc:spChg>
        <pc:spChg chg="mod">
          <ac:chgData name="Young, Emily [COMRES/CC/STL]" userId="c47e6d21-3741-4864-b956-6f3495cfef49" providerId="ADAL" clId="{0333D72A-B448-7A47-8BB2-A45C8818B80F}" dt="2023-11-02T16:20:27.737" v="360" actId="255"/>
          <ac:spMkLst>
            <pc:docMk/>
            <pc:sldMk cId="1788072742" sldId="477"/>
            <ac:spMk id="58" creationId="{DF0F6B3F-6189-18FF-159E-7FB6D5858B4B}"/>
          </ac:spMkLst>
        </pc:spChg>
        <pc:spChg chg="mod">
          <ac:chgData name="Young, Emily [COMRES/CC/STL]" userId="c47e6d21-3741-4864-b956-6f3495cfef49" providerId="ADAL" clId="{0333D72A-B448-7A47-8BB2-A45C8818B80F}" dt="2023-11-02T16:20:27.737" v="360" actId="255"/>
          <ac:spMkLst>
            <pc:docMk/>
            <pc:sldMk cId="1788072742" sldId="477"/>
            <ac:spMk id="59" creationId="{DE525952-9A5A-3BC5-06F1-21CAE719B083}"/>
          </ac:spMkLst>
        </pc:spChg>
        <pc:spChg chg="mod">
          <ac:chgData name="Young, Emily [COMRES/CC/STL]" userId="c47e6d21-3741-4864-b956-6f3495cfef49" providerId="ADAL" clId="{0333D72A-B448-7A47-8BB2-A45C8818B80F}" dt="2023-11-02T16:20:27.737" v="360" actId="255"/>
          <ac:spMkLst>
            <pc:docMk/>
            <pc:sldMk cId="1788072742" sldId="477"/>
            <ac:spMk id="60" creationId="{A2D9FE3B-73EB-1ED7-B367-16DE60B3B153}"/>
          </ac:spMkLst>
        </pc:spChg>
        <pc:spChg chg="mod">
          <ac:chgData name="Young, Emily [COMRES/CC/STL]" userId="c47e6d21-3741-4864-b956-6f3495cfef49" providerId="ADAL" clId="{0333D72A-B448-7A47-8BB2-A45C8818B80F}" dt="2023-11-02T16:20:27.737" v="360" actId="255"/>
          <ac:spMkLst>
            <pc:docMk/>
            <pc:sldMk cId="1788072742" sldId="477"/>
            <ac:spMk id="61" creationId="{3055B6E1-60E5-4917-B253-7C36E6C2FD02}"/>
          </ac:spMkLst>
        </pc:spChg>
        <pc:spChg chg="mod">
          <ac:chgData name="Young, Emily [COMRES/CC/STL]" userId="c47e6d21-3741-4864-b956-6f3495cfef49" providerId="ADAL" clId="{0333D72A-B448-7A47-8BB2-A45C8818B80F}" dt="2023-11-02T16:20:27.737" v="360" actId="255"/>
          <ac:spMkLst>
            <pc:docMk/>
            <pc:sldMk cId="1788072742" sldId="477"/>
            <ac:spMk id="62" creationId="{1A633B9A-4770-F7A5-8ED8-CFBEA72892F3}"/>
          </ac:spMkLst>
        </pc:spChg>
        <pc:spChg chg="mod">
          <ac:chgData name="Young, Emily [COMRES/CC/STL]" userId="c47e6d21-3741-4864-b956-6f3495cfef49" providerId="ADAL" clId="{0333D72A-B448-7A47-8BB2-A45C8818B80F}" dt="2023-11-02T16:20:27.737" v="360" actId="255"/>
          <ac:spMkLst>
            <pc:docMk/>
            <pc:sldMk cId="1788072742" sldId="477"/>
            <ac:spMk id="63" creationId="{5AE128F5-F705-7020-4B99-D0ACEEFE7D61}"/>
          </ac:spMkLst>
        </pc:spChg>
        <pc:spChg chg="mod">
          <ac:chgData name="Young, Emily [COMRES/CC/STL]" userId="c47e6d21-3741-4864-b956-6f3495cfef49" providerId="ADAL" clId="{0333D72A-B448-7A47-8BB2-A45C8818B80F}" dt="2023-11-02T16:20:27.737" v="360" actId="255"/>
          <ac:spMkLst>
            <pc:docMk/>
            <pc:sldMk cId="1788072742" sldId="477"/>
            <ac:spMk id="64" creationId="{1991B374-21E8-5482-2FD9-F163F5A3ABA3}"/>
          </ac:spMkLst>
        </pc:spChg>
        <pc:spChg chg="mod">
          <ac:chgData name="Young, Emily [COMRES/CC/STL]" userId="c47e6d21-3741-4864-b956-6f3495cfef49" providerId="ADAL" clId="{0333D72A-B448-7A47-8BB2-A45C8818B80F}" dt="2023-11-02T16:20:27.737" v="360" actId="255"/>
          <ac:spMkLst>
            <pc:docMk/>
            <pc:sldMk cId="1788072742" sldId="477"/>
            <ac:spMk id="65" creationId="{E615FD93-024A-487E-67E5-AA9C315D6E3F}"/>
          </ac:spMkLst>
        </pc:spChg>
        <pc:spChg chg="mod">
          <ac:chgData name="Young, Emily [COMRES/CC/STL]" userId="c47e6d21-3741-4864-b956-6f3495cfef49" providerId="ADAL" clId="{0333D72A-B448-7A47-8BB2-A45C8818B80F}" dt="2023-11-02T16:20:27.737" v="360" actId="255"/>
          <ac:spMkLst>
            <pc:docMk/>
            <pc:sldMk cId="1788072742" sldId="477"/>
            <ac:spMk id="66" creationId="{CE39AF20-25AF-DAC0-F4B7-3866ACD465D5}"/>
          </ac:spMkLst>
        </pc:spChg>
        <pc:spChg chg="mod">
          <ac:chgData name="Young, Emily [COMRES/CC/STL]" userId="c47e6d21-3741-4864-b956-6f3495cfef49" providerId="ADAL" clId="{0333D72A-B448-7A47-8BB2-A45C8818B80F}" dt="2023-11-02T16:20:46.417" v="362" actId="255"/>
          <ac:spMkLst>
            <pc:docMk/>
            <pc:sldMk cId="1788072742" sldId="477"/>
            <ac:spMk id="67" creationId="{EF5CA538-D827-13BA-916C-32FBB5B9C85F}"/>
          </ac:spMkLst>
        </pc:spChg>
        <pc:spChg chg="mod">
          <ac:chgData name="Young, Emily [COMRES/CC/STL]" userId="c47e6d21-3741-4864-b956-6f3495cfef49" providerId="ADAL" clId="{0333D72A-B448-7A47-8BB2-A45C8818B80F}" dt="2023-11-02T16:20:27.737" v="360" actId="255"/>
          <ac:spMkLst>
            <pc:docMk/>
            <pc:sldMk cId="1788072742" sldId="477"/>
            <ac:spMk id="68" creationId="{E6B12BDE-F503-C848-0DFD-2EB75595FC0A}"/>
          </ac:spMkLst>
        </pc:spChg>
        <pc:spChg chg="mod">
          <ac:chgData name="Young, Emily [COMRES/CC/STL]" userId="c47e6d21-3741-4864-b956-6f3495cfef49" providerId="ADAL" clId="{0333D72A-B448-7A47-8BB2-A45C8818B80F}" dt="2023-11-02T16:20:27.737" v="360" actId="255"/>
          <ac:spMkLst>
            <pc:docMk/>
            <pc:sldMk cId="1788072742" sldId="477"/>
            <ac:spMk id="69" creationId="{78D34513-B280-EEDD-17C0-0DEE0513E004}"/>
          </ac:spMkLst>
        </pc:spChg>
        <pc:spChg chg="mod">
          <ac:chgData name="Young, Emily [COMRES/CC/STL]" userId="c47e6d21-3741-4864-b956-6f3495cfef49" providerId="ADAL" clId="{0333D72A-B448-7A47-8BB2-A45C8818B80F}" dt="2023-11-02T16:20:46.417" v="362" actId="255"/>
          <ac:spMkLst>
            <pc:docMk/>
            <pc:sldMk cId="1788072742" sldId="477"/>
            <ac:spMk id="70" creationId="{D66A5756-915D-AB17-7410-66AD38BF2D9D}"/>
          </ac:spMkLst>
        </pc:spChg>
        <pc:spChg chg="mod">
          <ac:chgData name="Young, Emily [COMRES/CC/STL]" userId="c47e6d21-3741-4864-b956-6f3495cfef49" providerId="ADAL" clId="{0333D72A-B448-7A47-8BB2-A45C8818B80F}" dt="2023-11-02T16:20:27.737" v="360" actId="255"/>
          <ac:spMkLst>
            <pc:docMk/>
            <pc:sldMk cId="1788072742" sldId="477"/>
            <ac:spMk id="71" creationId="{5AE2892F-5A9B-355B-0F44-C29AFB77EA0F}"/>
          </ac:spMkLst>
        </pc:spChg>
        <pc:spChg chg="mod">
          <ac:chgData name="Young, Emily [COMRES/CC/STL]" userId="c47e6d21-3741-4864-b956-6f3495cfef49" providerId="ADAL" clId="{0333D72A-B448-7A47-8BB2-A45C8818B80F}" dt="2023-11-02T16:20:27.737" v="360" actId="255"/>
          <ac:spMkLst>
            <pc:docMk/>
            <pc:sldMk cId="1788072742" sldId="477"/>
            <ac:spMk id="72" creationId="{2402077B-3490-5543-7723-5C3AA2B87790}"/>
          </ac:spMkLst>
        </pc:spChg>
        <pc:spChg chg="mod">
          <ac:chgData name="Young, Emily [COMRES/CC/STL]" userId="c47e6d21-3741-4864-b956-6f3495cfef49" providerId="ADAL" clId="{0333D72A-B448-7A47-8BB2-A45C8818B80F}" dt="2023-11-02T16:20:46.417" v="362" actId="255"/>
          <ac:spMkLst>
            <pc:docMk/>
            <pc:sldMk cId="1788072742" sldId="477"/>
            <ac:spMk id="73" creationId="{73E7B1A7-A7BA-5272-A0B5-69693325F0BD}"/>
          </ac:spMkLst>
        </pc:spChg>
        <pc:spChg chg="mod">
          <ac:chgData name="Young, Emily [COMRES/CC/STL]" userId="c47e6d21-3741-4864-b956-6f3495cfef49" providerId="ADAL" clId="{0333D72A-B448-7A47-8BB2-A45C8818B80F}" dt="2023-11-02T16:20:27.737" v="360" actId="255"/>
          <ac:spMkLst>
            <pc:docMk/>
            <pc:sldMk cId="1788072742" sldId="477"/>
            <ac:spMk id="74" creationId="{877A9974-753A-68EE-DEAC-7B353BBE8D1C}"/>
          </ac:spMkLst>
        </pc:spChg>
        <pc:spChg chg="mod">
          <ac:chgData name="Young, Emily [COMRES/CC/STL]" userId="c47e6d21-3741-4864-b956-6f3495cfef49" providerId="ADAL" clId="{0333D72A-B448-7A47-8BB2-A45C8818B80F}" dt="2023-11-02T16:20:27.737" v="360" actId="255"/>
          <ac:spMkLst>
            <pc:docMk/>
            <pc:sldMk cId="1788072742" sldId="477"/>
            <ac:spMk id="75" creationId="{113B0EF2-D57C-B5B9-0964-7EFD912B62CB}"/>
          </ac:spMkLst>
        </pc:spChg>
        <pc:spChg chg="mod">
          <ac:chgData name="Young, Emily [COMRES/CC/STL]" userId="c47e6d21-3741-4864-b956-6f3495cfef49" providerId="ADAL" clId="{0333D72A-B448-7A47-8BB2-A45C8818B80F}" dt="2023-11-02T16:20:27.737" v="360" actId="255"/>
          <ac:spMkLst>
            <pc:docMk/>
            <pc:sldMk cId="1788072742" sldId="477"/>
            <ac:spMk id="76" creationId="{DDCB3DBE-146E-5B72-CFC6-75F1F197AFFE}"/>
          </ac:spMkLst>
        </pc:spChg>
        <pc:spChg chg="mod">
          <ac:chgData name="Young, Emily [COMRES/CC/STL]" userId="c47e6d21-3741-4864-b956-6f3495cfef49" providerId="ADAL" clId="{0333D72A-B448-7A47-8BB2-A45C8818B80F}" dt="2023-11-02T16:20:27.737" v="360" actId="255"/>
          <ac:spMkLst>
            <pc:docMk/>
            <pc:sldMk cId="1788072742" sldId="477"/>
            <ac:spMk id="77" creationId="{FCA3519E-0E33-645C-387F-9BF453BADDB0}"/>
          </ac:spMkLst>
        </pc:spChg>
        <pc:spChg chg="mod">
          <ac:chgData name="Young, Emily [COMRES/CC/STL]" userId="c47e6d21-3741-4864-b956-6f3495cfef49" providerId="ADAL" clId="{0333D72A-B448-7A47-8BB2-A45C8818B80F}" dt="2023-11-02T16:20:27.737" v="360" actId="255"/>
          <ac:spMkLst>
            <pc:docMk/>
            <pc:sldMk cId="1788072742" sldId="477"/>
            <ac:spMk id="78" creationId="{7B65F608-F0B7-4C36-D2EA-9514E460EBBC}"/>
          </ac:spMkLst>
        </pc:spChg>
        <pc:spChg chg="mod">
          <ac:chgData name="Young, Emily [COMRES/CC/STL]" userId="c47e6d21-3741-4864-b956-6f3495cfef49" providerId="ADAL" clId="{0333D72A-B448-7A47-8BB2-A45C8818B80F}" dt="2023-11-02T16:20:27.737" v="360" actId="255"/>
          <ac:spMkLst>
            <pc:docMk/>
            <pc:sldMk cId="1788072742" sldId="477"/>
            <ac:spMk id="79" creationId="{262EDF85-5C4F-DCE4-2A4A-4EBF9E7275BF}"/>
          </ac:spMkLst>
        </pc:spChg>
        <pc:spChg chg="mod">
          <ac:chgData name="Young, Emily [COMRES/CC/STL]" userId="c47e6d21-3741-4864-b956-6f3495cfef49" providerId="ADAL" clId="{0333D72A-B448-7A47-8BB2-A45C8818B80F}" dt="2023-11-02T16:20:27.737" v="360" actId="255"/>
          <ac:spMkLst>
            <pc:docMk/>
            <pc:sldMk cId="1788072742" sldId="477"/>
            <ac:spMk id="80" creationId="{92675A62-7CA7-6015-EBFC-A5E3EDE3012B}"/>
          </ac:spMkLst>
        </pc:spChg>
        <pc:spChg chg="mod">
          <ac:chgData name="Young, Emily [COMRES/CC/STL]" userId="c47e6d21-3741-4864-b956-6f3495cfef49" providerId="ADAL" clId="{0333D72A-B448-7A47-8BB2-A45C8818B80F}" dt="2023-11-02T16:20:27.737" v="360" actId="255"/>
          <ac:spMkLst>
            <pc:docMk/>
            <pc:sldMk cId="1788072742" sldId="477"/>
            <ac:spMk id="81" creationId="{E7E285D0-EFBB-9914-F07C-9300464F6EE8}"/>
          </ac:spMkLst>
        </pc:spChg>
        <pc:grpChg chg="mod">
          <ac:chgData name="Young, Emily [COMRES/CC/STL]" userId="c47e6d21-3741-4864-b956-6f3495cfef49" providerId="ADAL" clId="{0333D72A-B448-7A47-8BB2-A45C8818B80F}" dt="2023-11-02T16:21:00.707" v="364" actId="1076"/>
          <ac:grpSpMkLst>
            <pc:docMk/>
            <pc:sldMk cId="1788072742" sldId="477"/>
            <ac:grpSpMk id="18" creationId="{056147EA-E52B-1233-C9D5-DEB9BEF924B8}"/>
          </ac:grpSpMkLst>
        </pc:grpChg>
        <pc:grpChg chg="mod">
          <ac:chgData name="Young, Emily [COMRES/CC/STL]" userId="c47e6d21-3741-4864-b956-6f3495cfef49" providerId="ADAL" clId="{0333D72A-B448-7A47-8BB2-A45C8818B80F}" dt="2023-11-02T16:21:07.559" v="365" actId="1076"/>
          <ac:grpSpMkLst>
            <pc:docMk/>
            <pc:sldMk cId="1788072742" sldId="477"/>
            <ac:grpSpMk id="23" creationId="{E4E07CD5-9772-2E6A-C7FF-EE2F22E5883A}"/>
          </ac:grpSpMkLst>
        </pc:grpChg>
        <pc:graphicFrameChg chg="mod">
          <ac:chgData name="Young, Emily [COMRES/CC/STL]" userId="c47e6d21-3741-4864-b956-6f3495cfef49" providerId="ADAL" clId="{0333D72A-B448-7A47-8BB2-A45C8818B80F}" dt="2023-11-02T16:21:00.707" v="364" actId="1076"/>
          <ac:graphicFrameMkLst>
            <pc:docMk/>
            <pc:sldMk cId="1788072742" sldId="477"/>
            <ac:graphicFrameMk id="22" creationId="{CB3BBC6E-5064-0BBD-4847-7D8F019BC824}"/>
          </ac:graphicFrameMkLst>
        </pc:graphicFrameChg>
      </pc:sldChg>
      <pc:sldChg chg="modSp mod">
        <pc:chgData name="Young, Emily [COMRES/CC/STL]" userId="c47e6d21-3741-4864-b956-6f3495cfef49" providerId="ADAL" clId="{0333D72A-B448-7A47-8BB2-A45C8818B80F}" dt="2023-11-02T16:22:32.566" v="394" actId="1076"/>
        <pc:sldMkLst>
          <pc:docMk/>
          <pc:sldMk cId="622198489" sldId="478"/>
        </pc:sldMkLst>
        <pc:spChg chg="mod">
          <ac:chgData name="Young, Emily [COMRES/CC/STL]" userId="c47e6d21-3741-4864-b956-6f3495cfef49" providerId="ADAL" clId="{0333D72A-B448-7A47-8BB2-A45C8818B80F}" dt="2023-11-02T16:22:26.895" v="392" actId="12"/>
          <ac:spMkLst>
            <pc:docMk/>
            <pc:sldMk cId="622198489" sldId="478"/>
            <ac:spMk id="3" creationId="{E21B30E8-9164-10B0-3787-EF5D6C93163B}"/>
          </ac:spMkLst>
        </pc:spChg>
        <pc:spChg chg="mod">
          <ac:chgData name="Young, Emily [COMRES/CC/STL]" userId="c47e6d21-3741-4864-b956-6f3495cfef49" providerId="ADAL" clId="{0333D72A-B448-7A47-8BB2-A45C8818B80F}" dt="2023-11-02T16:21:24.999" v="370" actId="255"/>
          <ac:spMkLst>
            <pc:docMk/>
            <pc:sldMk cId="622198489" sldId="478"/>
            <ac:spMk id="5" creationId="{8E25E3A1-4F29-5D84-FDE5-BBDC7243DD78}"/>
          </ac:spMkLst>
        </pc:spChg>
        <pc:spChg chg="mod">
          <ac:chgData name="Young, Emily [COMRES/CC/STL]" userId="c47e6d21-3741-4864-b956-6f3495cfef49" providerId="ADAL" clId="{0333D72A-B448-7A47-8BB2-A45C8818B80F}" dt="2023-11-02T16:22:04.071" v="378" actId="14100"/>
          <ac:spMkLst>
            <pc:docMk/>
            <pc:sldMk cId="622198489" sldId="478"/>
            <ac:spMk id="48" creationId="{0C83017A-6EF8-6D4D-8CC7-15449C324945}"/>
          </ac:spMkLst>
        </pc:spChg>
        <pc:spChg chg="mod">
          <ac:chgData name="Young, Emily [COMRES/CC/STL]" userId="c47e6d21-3741-4864-b956-6f3495cfef49" providerId="ADAL" clId="{0333D72A-B448-7A47-8BB2-A45C8818B80F}" dt="2023-11-02T16:22:16.443" v="390" actId="1037"/>
          <ac:spMkLst>
            <pc:docMk/>
            <pc:sldMk cId="622198489" sldId="478"/>
            <ac:spMk id="49" creationId="{EF885DFB-487F-5D4F-EFC1-B31A05D3346F}"/>
          </ac:spMkLst>
        </pc:spChg>
        <pc:spChg chg="mod">
          <ac:chgData name="Young, Emily [COMRES/CC/STL]" userId="c47e6d21-3741-4864-b956-6f3495cfef49" providerId="ADAL" clId="{0333D72A-B448-7A47-8BB2-A45C8818B80F}" dt="2023-11-02T16:21:59.697" v="377" actId="255"/>
          <ac:spMkLst>
            <pc:docMk/>
            <pc:sldMk cId="622198489" sldId="478"/>
            <ac:spMk id="51" creationId="{9067B834-4282-3C22-53FC-0E95B61B2ED6}"/>
          </ac:spMkLst>
        </pc:spChg>
        <pc:spChg chg="mod">
          <ac:chgData name="Young, Emily [COMRES/CC/STL]" userId="c47e6d21-3741-4864-b956-6f3495cfef49" providerId="ADAL" clId="{0333D72A-B448-7A47-8BB2-A45C8818B80F}" dt="2023-11-02T16:21:59.697" v="377" actId="255"/>
          <ac:spMkLst>
            <pc:docMk/>
            <pc:sldMk cId="622198489" sldId="478"/>
            <ac:spMk id="53" creationId="{B1051375-8694-0610-5AE0-5BC2ACB78492}"/>
          </ac:spMkLst>
        </pc:spChg>
        <pc:grpChg chg="mod">
          <ac:chgData name="Young, Emily [COMRES/CC/STL]" userId="c47e6d21-3741-4864-b956-6f3495cfef49" providerId="ADAL" clId="{0333D72A-B448-7A47-8BB2-A45C8818B80F}" dt="2023-11-02T16:21:59.697" v="377" actId="255"/>
          <ac:grpSpMkLst>
            <pc:docMk/>
            <pc:sldMk cId="622198489" sldId="478"/>
            <ac:grpSpMk id="55" creationId="{98EB826C-F35F-000B-E41D-B401DD662AE6}"/>
          </ac:grpSpMkLst>
        </pc:grpChg>
        <pc:grpChg chg="mod">
          <ac:chgData name="Young, Emily [COMRES/CC/STL]" userId="c47e6d21-3741-4864-b956-6f3495cfef49" providerId="ADAL" clId="{0333D72A-B448-7A47-8BB2-A45C8818B80F}" dt="2023-11-02T16:21:59.697" v="377" actId="255"/>
          <ac:grpSpMkLst>
            <pc:docMk/>
            <pc:sldMk cId="622198489" sldId="478"/>
            <ac:grpSpMk id="56" creationId="{1726D93C-7DAF-3F6D-3794-73847AE02A86}"/>
          </ac:grpSpMkLst>
        </pc:grpChg>
        <pc:grpChg chg="mod">
          <ac:chgData name="Young, Emily [COMRES/CC/STL]" userId="c47e6d21-3741-4864-b956-6f3495cfef49" providerId="ADAL" clId="{0333D72A-B448-7A47-8BB2-A45C8818B80F}" dt="2023-11-02T16:21:59.697" v="377" actId="255"/>
          <ac:grpSpMkLst>
            <pc:docMk/>
            <pc:sldMk cId="622198489" sldId="478"/>
            <ac:grpSpMk id="57" creationId="{2335F2F5-3855-6460-767E-7F0E392358E3}"/>
          </ac:grpSpMkLst>
        </pc:grpChg>
        <pc:grpChg chg="mod">
          <ac:chgData name="Young, Emily [COMRES/CC/STL]" userId="c47e6d21-3741-4864-b956-6f3495cfef49" providerId="ADAL" clId="{0333D72A-B448-7A47-8BB2-A45C8818B80F}" dt="2023-11-02T16:21:59.697" v="377" actId="255"/>
          <ac:grpSpMkLst>
            <pc:docMk/>
            <pc:sldMk cId="622198489" sldId="478"/>
            <ac:grpSpMk id="58" creationId="{304D5835-C1FE-8038-2D8F-79A3D47897FF}"/>
          </ac:grpSpMkLst>
        </pc:grpChg>
        <pc:graphicFrameChg chg="mod modGraphic">
          <ac:chgData name="Young, Emily [COMRES/CC/STL]" userId="c47e6d21-3741-4864-b956-6f3495cfef49" providerId="ADAL" clId="{0333D72A-B448-7A47-8BB2-A45C8818B80F}" dt="2023-11-02T16:22:32.566" v="394" actId="1076"/>
          <ac:graphicFrameMkLst>
            <pc:docMk/>
            <pc:sldMk cId="622198489" sldId="478"/>
            <ac:graphicFrameMk id="44" creationId="{C1FC2D81-6A6F-F6E5-F65F-E5C5C3F9AB21}"/>
          </ac:graphicFrameMkLst>
        </pc:graphicFrameChg>
        <pc:picChg chg="mod">
          <ac:chgData name="Young, Emily [COMRES/CC/STL]" userId="c47e6d21-3741-4864-b956-6f3495cfef49" providerId="ADAL" clId="{0333D72A-B448-7A47-8BB2-A45C8818B80F}" dt="2023-11-02T16:21:59.697" v="377" actId="255"/>
          <ac:picMkLst>
            <pc:docMk/>
            <pc:sldMk cId="622198489" sldId="478"/>
            <ac:picMk id="46" creationId="{787EF9B0-B095-7DA9-89B3-B8AACC7DF6F8}"/>
          </ac:picMkLst>
        </pc:picChg>
        <pc:picChg chg="mod">
          <ac:chgData name="Young, Emily [COMRES/CC/STL]" userId="c47e6d21-3741-4864-b956-6f3495cfef49" providerId="ADAL" clId="{0333D72A-B448-7A47-8BB2-A45C8818B80F}" dt="2023-11-02T16:21:59.697" v="377" actId="255"/>
          <ac:picMkLst>
            <pc:docMk/>
            <pc:sldMk cId="622198489" sldId="478"/>
            <ac:picMk id="47" creationId="{ECE1C8E0-8E14-478E-0467-D9824ACB01D0}"/>
          </ac:picMkLst>
        </pc:picChg>
        <pc:picChg chg="mod">
          <ac:chgData name="Young, Emily [COMRES/CC/STL]" userId="c47e6d21-3741-4864-b956-6f3495cfef49" providerId="ADAL" clId="{0333D72A-B448-7A47-8BB2-A45C8818B80F}" dt="2023-11-02T16:21:59.697" v="377" actId="255"/>
          <ac:picMkLst>
            <pc:docMk/>
            <pc:sldMk cId="622198489" sldId="478"/>
            <ac:picMk id="50" creationId="{255B0373-80CE-7319-2F03-17E0646FE309}"/>
          </ac:picMkLst>
        </pc:picChg>
        <pc:picChg chg="mod">
          <ac:chgData name="Young, Emily [COMRES/CC/STL]" userId="c47e6d21-3741-4864-b956-6f3495cfef49" providerId="ADAL" clId="{0333D72A-B448-7A47-8BB2-A45C8818B80F}" dt="2023-11-02T16:21:59.697" v="377" actId="255"/>
          <ac:picMkLst>
            <pc:docMk/>
            <pc:sldMk cId="622198489" sldId="478"/>
            <ac:picMk id="52" creationId="{3E67B711-4882-4E4C-397C-9CD2A6F47FBE}"/>
          </ac:picMkLst>
        </pc:picChg>
      </pc:sldChg>
      <pc:sldChg chg="addSp modSp mod">
        <pc:chgData name="Young, Emily [COMRES/CC/STL]" userId="c47e6d21-3741-4864-b956-6f3495cfef49" providerId="ADAL" clId="{0333D72A-B448-7A47-8BB2-A45C8818B80F}" dt="2023-11-02T16:26:01.094" v="484" actId="20577"/>
        <pc:sldMkLst>
          <pc:docMk/>
          <pc:sldMk cId="3035611937" sldId="479"/>
        </pc:sldMkLst>
        <pc:spChg chg="mod">
          <ac:chgData name="Young, Emily [COMRES/CC/STL]" userId="c47e6d21-3741-4864-b956-6f3495cfef49" providerId="ADAL" clId="{0333D72A-B448-7A47-8BB2-A45C8818B80F}" dt="2023-11-02T16:22:55.788" v="400" actId="1076"/>
          <ac:spMkLst>
            <pc:docMk/>
            <pc:sldMk cId="3035611937" sldId="479"/>
            <ac:spMk id="3" creationId="{E21B30E8-9164-10B0-3787-EF5D6C93163B}"/>
          </ac:spMkLst>
        </pc:spChg>
        <pc:spChg chg="mod">
          <ac:chgData name="Young, Emily [COMRES/CC/STL]" userId="c47e6d21-3741-4864-b956-6f3495cfef49" providerId="ADAL" clId="{0333D72A-B448-7A47-8BB2-A45C8818B80F}" dt="2023-11-02T16:22:41.967" v="395" actId="255"/>
          <ac:spMkLst>
            <pc:docMk/>
            <pc:sldMk cId="3035611937" sldId="479"/>
            <ac:spMk id="5" creationId="{8E25E3A1-4F29-5D84-FDE5-BBDC7243DD78}"/>
          </ac:spMkLst>
        </pc:spChg>
        <pc:graphicFrameChg chg="mod modGraphic">
          <ac:chgData name="Young, Emily [COMRES/CC/STL]" userId="c47e6d21-3741-4864-b956-6f3495cfef49" providerId="ADAL" clId="{0333D72A-B448-7A47-8BB2-A45C8818B80F}" dt="2023-11-02T16:26:01.094" v="484" actId="20577"/>
          <ac:graphicFrameMkLst>
            <pc:docMk/>
            <pc:sldMk cId="3035611937" sldId="479"/>
            <ac:graphicFrameMk id="12" creationId="{998098D0-51A3-5517-2473-FDBD6FDCDE16}"/>
          </ac:graphicFrameMkLst>
        </pc:graphicFrameChg>
        <pc:picChg chg="add mod">
          <ac:chgData name="Young, Emily [COMRES/CC/STL]" userId="c47e6d21-3741-4864-b956-6f3495cfef49" providerId="ADAL" clId="{0333D72A-B448-7A47-8BB2-A45C8818B80F}" dt="2023-11-02T16:24:20.602" v="425" actId="571"/>
          <ac:picMkLst>
            <pc:docMk/>
            <pc:sldMk cId="3035611937" sldId="479"/>
            <ac:picMk id="2" creationId="{79AA8F55-816D-F04A-DAB1-206B8309DDB8}"/>
          </ac:picMkLst>
        </pc:picChg>
        <pc:picChg chg="add mod">
          <ac:chgData name="Young, Emily [COMRES/CC/STL]" userId="c47e6d21-3741-4864-b956-6f3495cfef49" providerId="ADAL" clId="{0333D72A-B448-7A47-8BB2-A45C8818B80F}" dt="2023-11-02T16:24:20.602" v="425" actId="571"/>
          <ac:picMkLst>
            <pc:docMk/>
            <pc:sldMk cId="3035611937" sldId="479"/>
            <ac:picMk id="4" creationId="{A1385C21-0066-B3ED-068F-1B4A975DA01D}"/>
          </ac:picMkLst>
        </pc:picChg>
        <pc:picChg chg="add mod">
          <ac:chgData name="Young, Emily [COMRES/CC/STL]" userId="c47e6d21-3741-4864-b956-6f3495cfef49" providerId="ADAL" clId="{0333D72A-B448-7A47-8BB2-A45C8818B80F}" dt="2023-11-02T16:24:20.602" v="425" actId="571"/>
          <ac:picMkLst>
            <pc:docMk/>
            <pc:sldMk cId="3035611937" sldId="479"/>
            <ac:picMk id="6" creationId="{FECE6EF3-4FAF-1F81-C399-D8CB8CEC6D19}"/>
          </ac:picMkLst>
        </pc:picChg>
        <pc:picChg chg="mod">
          <ac:chgData name="Young, Emily [COMRES/CC/STL]" userId="c47e6d21-3741-4864-b956-6f3495cfef49" providerId="ADAL" clId="{0333D72A-B448-7A47-8BB2-A45C8818B80F}" dt="2023-11-02T16:25:25.707" v="473" actId="1076"/>
          <ac:picMkLst>
            <pc:docMk/>
            <pc:sldMk cId="3035611937" sldId="479"/>
            <ac:picMk id="13" creationId="{F61C191C-F800-A440-5EEE-5F403D95F051}"/>
          </ac:picMkLst>
        </pc:picChg>
        <pc:picChg chg="mod">
          <ac:chgData name="Young, Emily [COMRES/CC/STL]" userId="c47e6d21-3741-4864-b956-6f3495cfef49" providerId="ADAL" clId="{0333D72A-B448-7A47-8BB2-A45C8818B80F}" dt="2023-11-02T16:25:25.707" v="473" actId="1076"/>
          <ac:picMkLst>
            <pc:docMk/>
            <pc:sldMk cId="3035611937" sldId="479"/>
            <ac:picMk id="18" creationId="{C2941A83-5B9F-B385-D86D-E4D8BF01E632}"/>
          </ac:picMkLst>
        </pc:picChg>
        <pc:picChg chg="mod">
          <ac:chgData name="Young, Emily [COMRES/CC/STL]" userId="c47e6d21-3741-4864-b956-6f3495cfef49" providerId="ADAL" clId="{0333D72A-B448-7A47-8BB2-A45C8818B80F}" dt="2023-11-02T16:25:25.707" v="473" actId="1076"/>
          <ac:picMkLst>
            <pc:docMk/>
            <pc:sldMk cId="3035611937" sldId="479"/>
            <ac:picMk id="19" creationId="{06909F62-2F8F-CCF8-95BD-911076905CBD}"/>
          </ac:picMkLst>
        </pc:picChg>
        <pc:picChg chg="mod">
          <ac:chgData name="Young, Emily [COMRES/CC/STL]" userId="c47e6d21-3741-4864-b956-6f3495cfef49" providerId="ADAL" clId="{0333D72A-B448-7A47-8BB2-A45C8818B80F}" dt="2023-11-02T16:25:25.707" v="473" actId="1076"/>
          <ac:picMkLst>
            <pc:docMk/>
            <pc:sldMk cId="3035611937" sldId="479"/>
            <ac:picMk id="20" creationId="{1588C975-35F2-44B9-8A7B-E925B071B2F5}"/>
          </ac:picMkLst>
        </pc:picChg>
      </pc:sldChg>
      <pc:sldChg chg="modSp mod">
        <pc:chgData name="Young, Emily [COMRES/CC/STL]" userId="c47e6d21-3741-4864-b956-6f3495cfef49" providerId="ADAL" clId="{0333D72A-B448-7A47-8BB2-A45C8818B80F}" dt="2023-11-02T16:28:32.791" v="516" actId="255"/>
        <pc:sldMkLst>
          <pc:docMk/>
          <pc:sldMk cId="3201358354" sldId="480"/>
        </pc:sldMkLst>
        <pc:spChg chg="mod">
          <ac:chgData name="Young, Emily [COMRES/CC/STL]" userId="c47e6d21-3741-4864-b956-6f3495cfef49" providerId="ADAL" clId="{0333D72A-B448-7A47-8BB2-A45C8818B80F}" dt="2023-11-02T16:27:32.813" v="502" actId="255"/>
          <ac:spMkLst>
            <pc:docMk/>
            <pc:sldMk cId="3201358354" sldId="480"/>
            <ac:spMk id="5" creationId="{8E25E3A1-4F29-5D84-FDE5-BBDC7243DD78}"/>
          </ac:spMkLst>
        </pc:spChg>
        <pc:graphicFrameChg chg="mod modGraphic">
          <ac:chgData name="Young, Emily [COMRES/CC/STL]" userId="c47e6d21-3741-4864-b956-6f3495cfef49" providerId="ADAL" clId="{0333D72A-B448-7A47-8BB2-A45C8818B80F}" dt="2023-11-02T16:28:32.791" v="516" actId="255"/>
          <ac:graphicFrameMkLst>
            <pc:docMk/>
            <pc:sldMk cId="3201358354" sldId="480"/>
            <ac:graphicFrameMk id="12" creationId="{93022345-3572-B06E-B0E1-0482ADECCEF0}"/>
          </ac:graphicFrameMkLst>
        </pc:graphicFrameChg>
      </pc:sldChg>
      <pc:sldChg chg="addSp delSp modSp mod">
        <pc:chgData name="Young, Emily [COMRES/CC/STL]" userId="c47e6d21-3741-4864-b956-6f3495cfef49" providerId="ADAL" clId="{0333D72A-B448-7A47-8BB2-A45C8818B80F}" dt="2023-11-02T16:27:20.074" v="501" actId="255"/>
        <pc:sldMkLst>
          <pc:docMk/>
          <pc:sldMk cId="844245370" sldId="481"/>
        </pc:sldMkLst>
        <pc:spChg chg="mod">
          <ac:chgData name="Young, Emily [COMRES/CC/STL]" userId="c47e6d21-3741-4864-b956-6f3495cfef49" providerId="ADAL" clId="{0333D72A-B448-7A47-8BB2-A45C8818B80F}" dt="2023-11-02T16:27:20.074" v="501" actId="255"/>
          <ac:spMkLst>
            <pc:docMk/>
            <pc:sldMk cId="844245370" sldId="481"/>
            <ac:spMk id="2" creationId="{9F27BD24-F18A-102E-4D9C-1AD166C81528}"/>
          </ac:spMkLst>
        </pc:spChg>
        <pc:spChg chg="mod">
          <ac:chgData name="Young, Emily [COMRES/CC/STL]" userId="c47e6d21-3741-4864-b956-6f3495cfef49" providerId="ADAL" clId="{0333D72A-B448-7A47-8BB2-A45C8818B80F}" dt="2023-11-02T16:26:22.770" v="486"/>
          <ac:spMkLst>
            <pc:docMk/>
            <pc:sldMk cId="844245370" sldId="481"/>
            <ac:spMk id="4" creationId="{89D2C85C-CCE6-5635-BFA9-F36B10D04E94}"/>
          </ac:spMkLst>
        </pc:spChg>
        <pc:spChg chg="mod">
          <ac:chgData name="Young, Emily [COMRES/CC/STL]" userId="c47e6d21-3741-4864-b956-6f3495cfef49" providerId="ADAL" clId="{0333D72A-B448-7A47-8BB2-A45C8818B80F}" dt="2023-11-02T16:27:15.385" v="500" actId="1076"/>
          <ac:spMkLst>
            <pc:docMk/>
            <pc:sldMk cId="844245370" sldId="481"/>
            <ac:spMk id="15" creationId="{E55852C8-EEF5-C114-24D3-CC846EB5CE33}"/>
          </ac:spMkLst>
        </pc:spChg>
        <pc:spChg chg="mod">
          <ac:chgData name="Young, Emily [COMRES/CC/STL]" userId="c47e6d21-3741-4864-b956-6f3495cfef49" providerId="ADAL" clId="{0333D72A-B448-7A47-8BB2-A45C8818B80F}" dt="2023-11-02T16:27:12.104" v="499" actId="1076"/>
          <ac:spMkLst>
            <pc:docMk/>
            <pc:sldMk cId="844245370" sldId="481"/>
            <ac:spMk id="17" creationId="{341FE606-E738-D90D-64B0-029442710838}"/>
          </ac:spMkLst>
        </pc:spChg>
        <pc:spChg chg="mod">
          <ac:chgData name="Young, Emily [COMRES/CC/STL]" userId="c47e6d21-3741-4864-b956-6f3495cfef49" providerId="ADAL" clId="{0333D72A-B448-7A47-8BB2-A45C8818B80F}" dt="2023-11-02T16:26:51.376" v="494" actId="12789"/>
          <ac:spMkLst>
            <pc:docMk/>
            <pc:sldMk cId="844245370" sldId="481"/>
            <ac:spMk id="36" creationId="{6688C8AC-AC8E-03E8-86EF-D76632ACF2E3}"/>
          </ac:spMkLst>
        </pc:spChg>
        <pc:spChg chg="del mod topLvl">
          <ac:chgData name="Young, Emily [COMRES/CC/STL]" userId="c47e6d21-3741-4864-b956-6f3495cfef49" providerId="ADAL" clId="{0333D72A-B448-7A47-8BB2-A45C8818B80F}" dt="2023-11-02T16:26:36.638" v="491" actId="478"/>
          <ac:spMkLst>
            <pc:docMk/>
            <pc:sldMk cId="844245370" sldId="481"/>
            <ac:spMk id="38" creationId="{72C3ED16-1AEE-FA18-165D-3283A42EED7C}"/>
          </ac:spMkLst>
        </pc:spChg>
        <pc:grpChg chg="add mod">
          <ac:chgData name="Young, Emily [COMRES/CC/STL]" userId="c47e6d21-3741-4864-b956-6f3495cfef49" providerId="ADAL" clId="{0333D72A-B448-7A47-8BB2-A45C8818B80F}" dt="2023-11-02T16:26:51.376" v="494" actId="12789"/>
          <ac:grpSpMkLst>
            <pc:docMk/>
            <pc:sldMk cId="844245370" sldId="481"/>
            <ac:grpSpMk id="3" creationId="{D948A3FB-5350-5B34-A69C-A3C12AEF7F3E}"/>
          </ac:grpSpMkLst>
        </pc:grpChg>
        <pc:grpChg chg="del">
          <ac:chgData name="Young, Emily [COMRES/CC/STL]" userId="c47e6d21-3741-4864-b956-6f3495cfef49" providerId="ADAL" clId="{0333D72A-B448-7A47-8BB2-A45C8818B80F}" dt="2023-11-02T16:26:33.502" v="489" actId="478"/>
          <ac:grpSpMkLst>
            <pc:docMk/>
            <pc:sldMk cId="844245370" sldId="481"/>
            <ac:grpSpMk id="37" creationId="{F18C28D0-0F9B-D84A-4192-7F4DFEB3F607}"/>
          </ac:grpSpMkLst>
        </pc:grpChg>
        <pc:picChg chg="mod">
          <ac:chgData name="Young, Emily [COMRES/CC/STL]" userId="c47e6d21-3741-4864-b956-6f3495cfef49" providerId="ADAL" clId="{0333D72A-B448-7A47-8BB2-A45C8818B80F}" dt="2023-11-02T16:26:22.770" v="486"/>
          <ac:picMkLst>
            <pc:docMk/>
            <pc:sldMk cId="844245370" sldId="481"/>
            <ac:picMk id="5" creationId="{168E8B80-7D4F-E712-ABB4-C72E7C43B118}"/>
          </ac:picMkLst>
        </pc:picChg>
        <pc:picChg chg="mod">
          <ac:chgData name="Young, Emily [COMRES/CC/STL]" userId="c47e6d21-3741-4864-b956-6f3495cfef49" providerId="ADAL" clId="{0333D72A-B448-7A47-8BB2-A45C8818B80F}" dt="2023-11-02T16:27:15.385" v="500" actId="1076"/>
          <ac:picMkLst>
            <pc:docMk/>
            <pc:sldMk cId="844245370" sldId="481"/>
            <ac:picMk id="16" creationId="{1270C9A1-0A80-A9B9-D2E6-CDCAD8AE486D}"/>
          </ac:picMkLst>
        </pc:picChg>
        <pc:picChg chg="mod">
          <ac:chgData name="Young, Emily [COMRES/CC/STL]" userId="c47e6d21-3741-4864-b956-6f3495cfef49" providerId="ADAL" clId="{0333D72A-B448-7A47-8BB2-A45C8818B80F}" dt="2023-11-02T16:27:12.104" v="499" actId="1076"/>
          <ac:picMkLst>
            <pc:docMk/>
            <pc:sldMk cId="844245370" sldId="481"/>
            <ac:picMk id="18" creationId="{4758FFF8-D99C-851D-4909-E0806184B028}"/>
          </ac:picMkLst>
        </pc:picChg>
        <pc:picChg chg="del topLvl">
          <ac:chgData name="Young, Emily [COMRES/CC/STL]" userId="c47e6d21-3741-4864-b956-6f3495cfef49" providerId="ADAL" clId="{0333D72A-B448-7A47-8BB2-A45C8818B80F}" dt="2023-11-02T16:26:33.502" v="489" actId="478"/>
          <ac:picMkLst>
            <pc:docMk/>
            <pc:sldMk cId="844245370" sldId="481"/>
            <ac:picMk id="39" creationId="{93200BCB-609B-059C-D112-4A482B2EB9F2}"/>
          </ac:picMkLst>
        </pc:picChg>
      </pc:sldChg>
      <pc:sldChg chg="del">
        <pc:chgData name="Young, Emily [COMRES/CC/STL]" userId="c47e6d21-3741-4864-b956-6f3495cfef49" providerId="ADAL" clId="{0333D72A-B448-7A47-8BB2-A45C8818B80F}" dt="2023-11-01T14:45:06.044" v="28" actId="2696"/>
        <pc:sldMkLst>
          <pc:docMk/>
          <pc:sldMk cId="1020016610" sldId="482"/>
        </pc:sldMkLst>
      </pc:sldChg>
      <pc:sldChg chg="delSp mod">
        <pc:chgData name="Young, Emily [COMRES/CC/STL]" userId="c47e6d21-3741-4864-b956-6f3495cfef49" providerId="ADAL" clId="{0333D72A-B448-7A47-8BB2-A45C8818B80F}" dt="2023-11-01T14:47:40.842" v="29" actId="478"/>
        <pc:sldMkLst>
          <pc:docMk/>
          <pc:sldMk cId="1424910188" sldId="484"/>
        </pc:sldMkLst>
        <pc:spChg chg="del">
          <ac:chgData name="Young, Emily [COMRES/CC/STL]" userId="c47e6d21-3741-4864-b956-6f3495cfef49" providerId="ADAL" clId="{0333D72A-B448-7A47-8BB2-A45C8818B80F}" dt="2023-11-01T14:47:40.842" v="29" actId="478"/>
          <ac:spMkLst>
            <pc:docMk/>
            <pc:sldMk cId="1424910188" sldId="484"/>
            <ac:spMk id="3" creationId="{F8A5EBAF-604A-FDA2-99FE-15E280532162}"/>
          </ac:spMkLst>
        </pc:spChg>
      </pc:sldChg>
      <pc:sldChg chg="modSp mod">
        <pc:chgData name="Young, Emily [COMRES/CC/STL]" userId="c47e6d21-3741-4864-b956-6f3495cfef49" providerId="ADAL" clId="{0333D72A-B448-7A47-8BB2-A45C8818B80F}" dt="2023-11-02T20:34:58.461" v="1230" actId="692"/>
        <pc:sldMkLst>
          <pc:docMk/>
          <pc:sldMk cId="1210938817" sldId="533"/>
        </pc:sldMkLst>
        <pc:spChg chg="mod">
          <ac:chgData name="Young, Emily [COMRES/CC/STL]" userId="c47e6d21-3741-4864-b956-6f3495cfef49" providerId="ADAL" clId="{0333D72A-B448-7A47-8BB2-A45C8818B80F}" dt="2023-11-02T20:34:09.766" v="1223" actId="14100"/>
          <ac:spMkLst>
            <pc:docMk/>
            <pc:sldMk cId="1210938817" sldId="533"/>
            <ac:spMk id="4" creationId="{42B1653C-1BE5-0004-CFBE-6C5216596CAF}"/>
          </ac:spMkLst>
        </pc:spChg>
        <pc:spChg chg="mod">
          <ac:chgData name="Young, Emily [COMRES/CC/STL]" userId="c47e6d21-3741-4864-b956-6f3495cfef49" providerId="ADAL" clId="{0333D72A-B448-7A47-8BB2-A45C8818B80F}" dt="2023-11-02T20:34:02.725" v="1221" actId="255"/>
          <ac:spMkLst>
            <pc:docMk/>
            <pc:sldMk cId="1210938817" sldId="533"/>
            <ac:spMk id="10" creationId="{B86BA935-2485-4CD8-9025-71878990EA68}"/>
          </ac:spMkLst>
        </pc:spChg>
        <pc:spChg chg="mod">
          <ac:chgData name="Young, Emily [COMRES/CC/STL]" userId="c47e6d21-3741-4864-b956-6f3495cfef49" providerId="ADAL" clId="{0333D72A-B448-7A47-8BB2-A45C8818B80F}" dt="2023-11-02T20:34:23.874" v="1225" actId="1076"/>
          <ac:spMkLst>
            <pc:docMk/>
            <pc:sldMk cId="1210938817" sldId="533"/>
            <ac:spMk id="16" creationId="{E5E379BF-767D-4E53-95E0-AC3EDD373F6D}"/>
          </ac:spMkLst>
        </pc:spChg>
        <pc:spChg chg="mod">
          <ac:chgData name="Young, Emily [COMRES/CC/STL]" userId="c47e6d21-3741-4864-b956-6f3495cfef49" providerId="ADAL" clId="{0333D72A-B448-7A47-8BB2-A45C8818B80F}" dt="2023-11-02T20:34:19.316" v="1224" actId="255"/>
          <ac:spMkLst>
            <pc:docMk/>
            <pc:sldMk cId="1210938817" sldId="533"/>
            <ac:spMk id="122" creationId="{42D2456B-8958-46F5-9DBC-00147FFD6ABD}"/>
          </ac:spMkLst>
        </pc:spChg>
        <pc:spChg chg="mod">
          <ac:chgData name="Young, Emily [COMRES/CC/STL]" userId="c47e6d21-3741-4864-b956-6f3495cfef49" providerId="ADAL" clId="{0333D72A-B448-7A47-8BB2-A45C8818B80F}" dt="2023-11-02T20:34:19.316" v="1224" actId="255"/>
          <ac:spMkLst>
            <pc:docMk/>
            <pc:sldMk cId="1210938817" sldId="533"/>
            <ac:spMk id="126" creationId="{503C94A5-3EC8-466D-9635-77EA3ECE2D6C}"/>
          </ac:spMkLst>
        </pc:spChg>
        <pc:cxnChg chg="mod">
          <ac:chgData name="Young, Emily [COMRES/CC/STL]" userId="c47e6d21-3741-4864-b956-6f3495cfef49" providerId="ADAL" clId="{0333D72A-B448-7A47-8BB2-A45C8818B80F}" dt="2023-11-02T20:34:58.461" v="1230" actId="692"/>
          <ac:cxnSpMkLst>
            <pc:docMk/>
            <pc:sldMk cId="1210938817" sldId="533"/>
            <ac:cxnSpMk id="15" creationId="{7117F4CB-9F74-4399-A834-0B8A86B8E7B4}"/>
          </ac:cxnSpMkLst>
        </pc:cxnChg>
        <pc:cxnChg chg="mod">
          <ac:chgData name="Young, Emily [COMRES/CC/STL]" userId="c47e6d21-3741-4864-b956-6f3495cfef49" providerId="ADAL" clId="{0333D72A-B448-7A47-8BB2-A45C8818B80F}" dt="2023-11-02T20:34:58.461" v="1230" actId="692"/>
          <ac:cxnSpMkLst>
            <pc:docMk/>
            <pc:sldMk cId="1210938817" sldId="533"/>
            <ac:cxnSpMk id="17" creationId="{464C7A6B-6D5F-44C8-9714-6F9581B6044C}"/>
          </ac:cxnSpMkLst>
        </pc:cxnChg>
        <pc:cxnChg chg="mod">
          <ac:chgData name="Young, Emily [COMRES/CC/STL]" userId="c47e6d21-3741-4864-b956-6f3495cfef49" providerId="ADAL" clId="{0333D72A-B448-7A47-8BB2-A45C8818B80F}" dt="2023-11-02T20:34:58.461" v="1230" actId="692"/>
          <ac:cxnSpMkLst>
            <pc:docMk/>
            <pc:sldMk cId="1210938817" sldId="533"/>
            <ac:cxnSpMk id="127" creationId="{9D41EEFE-BB7F-4408-AF3E-09D8D81E6D3A}"/>
          </ac:cxnSpMkLst>
        </pc:cxnChg>
      </pc:sldChg>
      <pc:sldChg chg="addSp modSp add del mod">
        <pc:chgData name="Young, Emily [COMRES/CC/STL]" userId="c47e6d21-3741-4864-b956-6f3495cfef49" providerId="ADAL" clId="{0333D72A-B448-7A47-8BB2-A45C8818B80F}" dt="2023-11-03T18:36:23.343" v="1259" actId="20577"/>
        <pc:sldMkLst>
          <pc:docMk/>
          <pc:sldMk cId="244691232" sldId="2147469447"/>
        </pc:sldMkLst>
        <pc:spChg chg="add mod">
          <ac:chgData name="Young, Emily [COMRES/CC/STL]" userId="c47e6d21-3741-4864-b956-6f3495cfef49" providerId="ADAL" clId="{0333D72A-B448-7A47-8BB2-A45C8818B80F}" dt="2023-10-30T19:00:07.724" v="2" actId="20577"/>
          <ac:spMkLst>
            <pc:docMk/>
            <pc:sldMk cId="244691232" sldId="2147469447"/>
            <ac:spMk id="2" creationId="{418C9E86-B8B2-85F1-9B22-3C098EB632DF}"/>
          </ac:spMkLst>
        </pc:spChg>
        <pc:spChg chg="mod">
          <ac:chgData name="Young, Emily [COMRES/CC/STL]" userId="c47e6d21-3741-4864-b956-6f3495cfef49" providerId="ADAL" clId="{0333D72A-B448-7A47-8BB2-A45C8818B80F}" dt="2023-11-03T18:36:23.343" v="1259" actId="20577"/>
          <ac:spMkLst>
            <pc:docMk/>
            <pc:sldMk cId="244691232" sldId="2147469447"/>
            <ac:spMk id="5" creationId="{80F20F39-69E2-76CF-6D8F-6C5416076772}"/>
          </ac:spMkLst>
        </pc:spChg>
        <pc:spChg chg="mod">
          <ac:chgData name="Young, Emily [COMRES/CC/STL]" userId="c47e6d21-3741-4864-b956-6f3495cfef49" providerId="ADAL" clId="{0333D72A-B448-7A47-8BB2-A45C8818B80F}" dt="2023-10-30T19:10:55.550" v="3" actId="18331"/>
          <ac:spMkLst>
            <pc:docMk/>
            <pc:sldMk cId="244691232" sldId="2147469447"/>
            <ac:spMk id="17" creationId="{7C25401B-0014-B1E6-4897-D278ADB89611}"/>
          </ac:spMkLst>
        </pc:spChg>
      </pc:sldChg>
      <pc:sldChg chg="delSp modSp mod">
        <pc:chgData name="Young, Emily [COMRES/CC/STL]" userId="c47e6d21-3741-4864-b956-6f3495cfef49" providerId="ADAL" clId="{0333D72A-B448-7A47-8BB2-A45C8818B80F}" dt="2023-11-02T16:30:35.856" v="528" actId="14100"/>
        <pc:sldMkLst>
          <pc:docMk/>
          <pc:sldMk cId="3303995259" sldId="2147469457"/>
        </pc:sldMkLst>
        <pc:spChg chg="mod">
          <ac:chgData name="Young, Emily [COMRES/CC/STL]" userId="c47e6d21-3741-4864-b956-6f3495cfef49" providerId="ADAL" clId="{0333D72A-B448-7A47-8BB2-A45C8818B80F}" dt="2023-11-02T16:30:35.856" v="528" actId="14100"/>
          <ac:spMkLst>
            <pc:docMk/>
            <pc:sldMk cId="3303995259" sldId="2147469457"/>
            <ac:spMk id="3" creationId="{9E9D4571-F174-E5C9-2A09-04845D692F94}"/>
          </ac:spMkLst>
        </pc:spChg>
        <pc:spChg chg="mod">
          <ac:chgData name="Young, Emily [COMRES/CC/STL]" userId="c47e6d21-3741-4864-b956-6f3495cfef49" providerId="ADAL" clId="{0333D72A-B448-7A47-8BB2-A45C8818B80F}" dt="2023-11-02T16:29:59.496" v="520" actId="255"/>
          <ac:spMkLst>
            <pc:docMk/>
            <pc:sldMk cId="3303995259" sldId="2147469457"/>
            <ac:spMk id="9" creationId="{750673BF-75FF-41E7-61E8-DB308E0164F6}"/>
          </ac:spMkLst>
        </pc:spChg>
        <pc:spChg chg="del">
          <ac:chgData name="Young, Emily [COMRES/CC/STL]" userId="c47e6d21-3741-4864-b956-6f3495cfef49" providerId="ADAL" clId="{0333D72A-B448-7A47-8BB2-A45C8818B80F}" dt="2023-11-02T16:30:02.998" v="521" actId="478"/>
          <ac:spMkLst>
            <pc:docMk/>
            <pc:sldMk cId="3303995259" sldId="2147469457"/>
            <ac:spMk id="20" creationId="{E467AD3D-C013-24C6-11B3-1CA3CB89F7D4}"/>
          </ac:spMkLst>
        </pc:spChg>
        <pc:spChg chg="mod">
          <ac:chgData name="Young, Emily [COMRES/CC/STL]" userId="c47e6d21-3741-4864-b956-6f3495cfef49" providerId="ADAL" clId="{0333D72A-B448-7A47-8BB2-A45C8818B80F}" dt="2023-11-02T16:30:29.222" v="526" actId="1076"/>
          <ac:spMkLst>
            <pc:docMk/>
            <pc:sldMk cId="3303995259" sldId="2147469457"/>
            <ac:spMk id="23" creationId="{697C17E8-F8A6-F7A1-9BBA-266B4F40682D}"/>
          </ac:spMkLst>
        </pc:spChg>
        <pc:spChg chg="mod">
          <ac:chgData name="Young, Emily [COMRES/CC/STL]" userId="c47e6d21-3741-4864-b956-6f3495cfef49" providerId="ADAL" clId="{0333D72A-B448-7A47-8BB2-A45C8818B80F}" dt="2023-11-02T16:30:29.222" v="526" actId="1076"/>
          <ac:spMkLst>
            <pc:docMk/>
            <pc:sldMk cId="3303995259" sldId="2147469457"/>
            <ac:spMk id="26" creationId="{747701B0-542A-6D89-EF68-9B519D35D0A0}"/>
          </ac:spMkLst>
        </pc:spChg>
        <pc:spChg chg="mod">
          <ac:chgData name="Young, Emily [COMRES/CC/STL]" userId="c47e6d21-3741-4864-b956-6f3495cfef49" providerId="ADAL" clId="{0333D72A-B448-7A47-8BB2-A45C8818B80F}" dt="2023-11-02T16:30:29.222" v="526" actId="1076"/>
          <ac:spMkLst>
            <pc:docMk/>
            <pc:sldMk cId="3303995259" sldId="2147469457"/>
            <ac:spMk id="29" creationId="{730269C2-7C5B-B908-9D34-1E22127631DC}"/>
          </ac:spMkLst>
        </pc:spChg>
        <pc:spChg chg="mod">
          <ac:chgData name="Young, Emily [COMRES/CC/STL]" userId="c47e6d21-3741-4864-b956-6f3495cfef49" providerId="ADAL" clId="{0333D72A-B448-7A47-8BB2-A45C8818B80F}" dt="2023-11-02T16:30:29.222" v="526" actId="1076"/>
          <ac:spMkLst>
            <pc:docMk/>
            <pc:sldMk cId="3303995259" sldId="2147469457"/>
            <ac:spMk id="32" creationId="{477FA880-3B0A-183B-9FCE-DC131B88F50D}"/>
          </ac:spMkLst>
        </pc:spChg>
        <pc:grpChg chg="mod">
          <ac:chgData name="Young, Emily [COMRES/CC/STL]" userId="c47e6d21-3741-4864-b956-6f3495cfef49" providerId="ADAL" clId="{0333D72A-B448-7A47-8BB2-A45C8818B80F}" dt="2023-11-02T16:30:29.222" v="526" actId="1076"/>
          <ac:grpSpMkLst>
            <pc:docMk/>
            <pc:sldMk cId="3303995259" sldId="2147469457"/>
            <ac:grpSpMk id="21" creationId="{3E998C78-6981-1208-983A-ECEFACF6B23B}"/>
          </ac:grpSpMkLst>
        </pc:grpChg>
        <pc:grpChg chg="mod">
          <ac:chgData name="Young, Emily [COMRES/CC/STL]" userId="c47e6d21-3741-4864-b956-6f3495cfef49" providerId="ADAL" clId="{0333D72A-B448-7A47-8BB2-A45C8818B80F}" dt="2023-11-02T16:30:29.222" v="526" actId="1076"/>
          <ac:grpSpMkLst>
            <pc:docMk/>
            <pc:sldMk cId="3303995259" sldId="2147469457"/>
            <ac:grpSpMk id="24" creationId="{EE359243-3039-23D0-9956-5AF2A6787DA2}"/>
          </ac:grpSpMkLst>
        </pc:grpChg>
        <pc:grpChg chg="mod">
          <ac:chgData name="Young, Emily [COMRES/CC/STL]" userId="c47e6d21-3741-4864-b956-6f3495cfef49" providerId="ADAL" clId="{0333D72A-B448-7A47-8BB2-A45C8818B80F}" dt="2023-11-02T16:30:29.222" v="526" actId="1076"/>
          <ac:grpSpMkLst>
            <pc:docMk/>
            <pc:sldMk cId="3303995259" sldId="2147469457"/>
            <ac:grpSpMk id="27" creationId="{22825AD1-4E7B-2EBF-3584-405D11FE8CC4}"/>
          </ac:grpSpMkLst>
        </pc:grpChg>
        <pc:grpChg chg="mod">
          <ac:chgData name="Young, Emily [COMRES/CC/STL]" userId="c47e6d21-3741-4864-b956-6f3495cfef49" providerId="ADAL" clId="{0333D72A-B448-7A47-8BB2-A45C8818B80F}" dt="2023-11-02T16:30:29.222" v="526" actId="1076"/>
          <ac:grpSpMkLst>
            <pc:docMk/>
            <pc:sldMk cId="3303995259" sldId="2147469457"/>
            <ac:grpSpMk id="30" creationId="{00ABB1E9-C784-7DF0-FAAA-B8259313D2DC}"/>
          </ac:grpSpMkLst>
        </pc:grpChg>
        <pc:picChg chg="mod">
          <ac:chgData name="Young, Emily [COMRES/CC/STL]" userId="c47e6d21-3741-4864-b956-6f3495cfef49" providerId="ADAL" clId="{0333D72A-B448-7A47-8BB2-A45C8818B80F}" dt="2023-11-02T16:30:29.222" v="526" actId="1076"/>
          <ac:picMkLst>
            <pc:docMk/>
            <pc:sldMk cId="3303995259" sldId="2147469457"/>
            <ac:picMk id="22" creationId="{2A047984-D97D-F1EC-C358-8D26FFECCA86}"/>
          </ac:picMkLst>
        </pc:picChg>
        <pc:picChg chg="mod">
          <ac:chgData name="Young, Emily [COMRES/CC/STL]" userId="c47e6d21-3741-4864-b956-6f3495cfef49" providerId="ADAL" clId="{0333D72A-B448-7A47-8BB2-A45C8818B80F}" dt="2023-11-02T16:30:29.222" v="526" actId="1076"/>
          <ac:picMkLst>
            <pc:docMk/>
            <pc:sldMk cId="3303995259" sldId="2147469457"/>
            <ac:picMk id="25" creationId="{B5BF604D-BA0D-C627-2F47-08F21889037C}"/>
          </ac:picMkLst>
        </pc:picChg>
        <pc:picChg chg="mod">
          <ac:chgData name="Young, Emily [COMRES/CC/STL]" userId="c47e6d21-3741-4864-b956-6f3495cfef49" providerId="ADAL" clId="{0333D72A-B448-7A47-8BB2-A45C8818B80F}" dt="2023-11-02T16:30:29.222" v="526" actId="1076"/>
          <ac:picMkLst>
            <pc:docMk/>
            <pc:sldMk cId="3303995259" sldId="2147469457"/>
            <ac:picMk id="28" creationId="{7A3AE80A-E31F-EF8A-0891-5610891CE0F6}"/>
          </ac:picMkLst>
        </pc:picChg>
        <pc:picChg chg="mod">
          <ac:chgData name="Young, Emily [COMRES/CC/STL]" userId="c47e6d21-3741-4864-b956-6f3495cfef49" providerId="ADAL" clId="{0333D72A-B448-7A47-8BB2-A45C8818B80F}" dt="2023-11-02T16:30:29.222" v="526" actId="1076"/>
          <ac:picMkLst>
            <pc:docMk/>
            <pc:sldMk cId="3303995259" sldId="2147469457"/>
            <ac:picMk id="31" creationId="{F19C8D2F-6C2E-8C3C-A88A-FF14C37C6F14}"/>
          </ac:picMkLst>
        </pc:picChg>
      </pc:sldChg>
      <pc:sldChg chg="modSp mod">
        <pc:chgData name="Young, Emily [COMRES/CC/STL]" userId="c47e6d21-3741-4864-b956-6f3495cfef49" providerId="ADAL" clId="{0333D72A-B448-7A47-8BB2-A45C8818B80F}" dt="2023-11-02T16:32:21.278" v="563" actId="1037"/>
        <pc:sldMkLst>
          <pc:docMk/>
          <pc:sldMk cId="2480481831" sldId="2147469458"/>
        </pc:sldMkLst>
        <pc:spChg chg="mod">
          <ac:chgData name="Young, Emily [COMRES/CC/STL]" userId="c47e6d21-3741-4864-b956-6f3495cfef49" providerId="ADAL" clId="{0333D72A-B448-7A47-8BB2-A45C8818B80F}" dt="2023-11-02T16:31:41.623" v="543" actId="1076"/>
          <ac:spMkLst>
            <pc:docMk/>
            <pc:sldMk cId="2480481831" sldId="2147469458"/>
            <ac:spMk id="2" creationId="{56503BF9-2A3C-740F-4C5F-7C342EEF7227}"/>
          </ac:spMkLst>
        </pc:spChg>
        <pc:spChg chg="mod">
          <ac:chgData name="Young, Emily [COMRES/CC/STL]" userId="c47e6d21-3741-4864-b956-6f3495cfef49" providerId="ADAL" clId="{0333D72A-B448-7A47-8BB2-A45C8818B80F}" dt="2023-11-02T16:31:02.532" v="533" actId="255"/>
          <ac:spMkLst>
            <pc:docMk/>
            <pc:sldMk cId="2480481831" sldId="2147469458"/>
            <ac:spMk id="4" creationId="{9F62264B-0132-2825-BC91-C0F2973BB474}"/>
          </ac:spMkLst>
        </pc:spChg>
        <pc:spChg chg="mod">
          <ac:chgData name="Young, Emily [COMRES/CC/STL]" userId="c47e6d21-3741-4864-b956-6f3495cfef49" providerId="ADAL" clId="{0333D72A-B448-7A47-8BB2-A45C8818B80F}" dt="2023-11-02T16:32:21.278" v="563" actId="1037"/>
          <ac:spMkLst>
            <pc:docMk/>
            <pc:sldMk cId="2480481831" sldId="2147469458"/>
            <ac:spMk id="26" creationId="{78CFFA1E-F49D-08A7-E72F-0CC21F0761EA}"/>
          </ac:spMkLst>
        </pc:spChg>
        <pc:spChg chg="mod">
          <ac:chgData name="Young, Emily [COMRES/CC/STL]" userId="c47e6d21-3741-4864-b956-6f3495cfef49" providerId="ADAL" clId="{0333D72A-B448-7A47-8BB2-A45C8818B80F}" dt="2023-11-02T16:32:12.069" v="554" actId="1076"/>
          <ac:spMkLst>
            <pc:docMk/>
            <pc:sldMk cId="2480481831" sldId="2147469458"/>
            <ac:spMk id="27" creationId="{CD83D9A8-37CB-A121-445A-A7E36CFD2866}"/>
          </ac:spMkLst>
        </pc:spChg>
        <pc:spChg chg="mod">
          <ac:chgData name="Young, Emily [COMRES/CC/STL]" userId="c47e6d21-3741-4864-b956-6f3495cfef49" providerId="ADAL" clId="{0333D72A-B448-7A47-8BB2-A45C8818B80F}" dt="2023-11-02T16:31:31.068" v="539" actId="14100"/>
          <ac:spMkLst>
            <pc:docMk/>
            <pc:sldMk cId="2480481831" sldId="2147469458"/>
            <ac:spMk id="29" creationId="{3A6F9877-DBF1-5610-B249-0667E0728791}"/>
          </ac:spMkLst>
        </pc:spChg>
        <pc:picChg chg="mod">
          <ac:chgData name="Young, Emily [COMRES/CC/STL]" userId="c47e6d21-3741-4864-b956-6f3495cfef49" providerId="ADAL" clId="{0333D72A-B448-7A47-8BB2-A45C8818B80F}" dt="2023-11-02T16:31:45.427" v="551" actId="1035"/>
          <ac:picMkLst>
            <pc:docMk/>
            <pc:sldMk cId="2480481831" sldId="2147469458"/>
            <ac:picMk id="24" creationId="{79B17B61-E4CE-B3DA-066C-2326D84CCDBC}"/>
          </ac:picMkLst>
        </pc:picChg>
        <pc:picChg chg="mod">
          <ac:chgData name="Young, Emily [COMRES/CC/STL]" userId="c47e6d21-3741-4864-b956-6f3495cfef49" providerId="ADAL" clId="{0333D72A-B448-7A47-8BB2-A45C8818B80F}" dt="2023-11-02T16:31:45.427" v="551" actId="1035"/>
          <ac:picMkLst>
            <pc:docMk/>
            <pc:sldMk cId="2480481831" sldId="2147469458"/>
            <ac:picMk id="25" creationId="{1F592BFC-45CA-D1E6-D9F7-F648B7F9EFD6}"/>
          </ac:picMkLst>
        </pc:picChg>
      </pc:sldChg>
      <pc:sldChg chg="modSp mod">
        <pc:chgData name="Young, Emily [COMRES/CC/STL]" userId="c47e6d21-3741-4864-b956-6f3495cfef49" providerId="ADAL" clId="{0333D72A-B448-7A47-8BB2-A45C8818B80F}" dt="2023-11-02T16:38:15.067" v="634" actId="14100"/>
        <pc:sldMkLst>
          <pc:docMk/>
          <pc:sldMk cId="3158619079" sldId="2147469459"/>
        </pc:sldMkLst>
        <pc:spChg chg="mod">
          <ac:chgData name="Young, Emily [COMRES/CC/STL]" userId="c47e6d21-3741-4864-b956-6f3495cfef49" providerId="ADAL" clId="{0333D72A-B448-7A47-8BB2-A45C8818B80F}" dt="2023-11-02T16:37:34.947" v="619" actId="255"/>
          <ac:spMkLst>
            <pc:docMk/>
            <pc:sldMk cId="3158619079" sldId="2147469459"/>
            <ac:spMk id="2" creationId="{12EA605A-1C05-641B-FB98-363E88A0F4E1}"/>
          </ac:spMkLst>
        </pc:spChg>
        <pc:spChg chg="mod">
          <ac:chgData name="Young, Emily [COMRES/CC/STL]" userId="c47e6d21-3741-4864-b956-6f3495cfef49" providerId="ADAL" clId="{0333D72A-B448-7A47-8BB2-A45C8818B80F}" dt="2023-11-02T16:38:15.067" v="634" actId="14100"/>
          <ac:spMkLst>
            <pc:docMk/>
            <pc:sldMk cId="3158619079" sldId="2147469459"/>
            <ac:spMk id="42" creationId="{66C94F95-CB03-AC86-CB9E-383D187F4EFE}"/>
          </ac:spMkLst>
        </pc:spChg>
        <pc:spChg chg="mod">
          <ac:chgData name="Young, Emily [COMRES/CC/STL]" userId="c47e6d21-3741-4864-b956-6f3495cfef49" providerId="ADAL" clId="{0333D72A-B448-7A47-8BB2-A45C8818B80F}" dt="2023-11-02T16:37:54.890" v="630" actId="1038"/>
          <ac:spMkLst>
            <pc:docMk/>
            <pc:sldMk cId="3158619079" sldId="2147469459"/>
            <ac:spMk id="55" creationId="{A6DC9DFD-7D61-C890-A08E-0F996D216315}"/>
          </ac:spMkLst>
        </pc:spChg>
      </pc:sldChg>
      <pc:sldChg chg="modSp mod">
        <pc:chgData name="Young, Emily [COMRES/CC/STL]" userId="c47e6d21-3741-4864-b956-6f3495cfef49" providerId="ADAL" clId="{0333D72A-B448-7A47-8BB2-A45C8818B80F}" dt="2023-11-02T16:38:55.704" v="642" actId="1076"/>
        <pc:sldMkLst>
          <pc:docMk/>
          <pc:sldMk cId="3081471461" sldId="2147469460"/>
        </pc:sldMkLst>
        <pc:spChg chg="mod">
          <ac:chgData name="Young, Emily [COMRES/CC/STL]" userId="c47e6d21-3741-4864-b956-6f3495cfef49" providerId="ADAL" clId="{0333D72A-B448-7A47-8BB2-A45C8818B80F}" dt="2023-11-02T16:38:27.689" v="636" actId="255"/>
          <ac:spMkLst>
            <pc:docMk/>
            <pc:sldMk cId="3081471461" sldId="2147469460"/>
            <ac:spMk id="2" creationId="{12EA605A-1C05-641B-FB98-363E88A0F4E1}"/>
          </ac:spMkLst>
        </pc:spChg>
        <pc:spChg chg="mod">
          <ac:chgData name="Young, Emily [COMRES/CC/STL]" userId="c47e6d21-3741-4864-b956-6f3495cfef49" providerId="ADAL" clId="{0333D72A-B448-7A47-8BB2-A45C8818B80F}" dt="2023-11-02T16:38:55.704" v="642" actId="1076"/>
          <ac:spMkLst>
            <pc:docMk/>
            <pc:sldMk cId="3081471461" sldId="2147469460"/>
            <ac:spMk id="6" creationId="{261CFB61-88BE-3E51-3A23-B60F764C6DC2}"/>
          </ac:spMkLst>
        </pc:spChg>
        <pc:spChg chg="mod">
          <ac:chgData name="Young, Emily [COMRES/CC/STL]" userId="c47e6d21-3741-4864-b956-6f3495cfef49" providerId="ADAL" clId="{0333D72A-B448-7A47-8BB2-A45C8818B80F}" dt="2023-11-02T16:38:48.887" v="641" actId="1076"/>
          <ac:spMkLst>
            <pc:docMk/>
            <pc:sldMk cId="3081471461" sldId="2147469460"/>
            <ac:spMk id="89" creationId="{3074C399-CDFB-BC9A-8972-6C279D671C6C}"/>
          </ac:spMkLst>
        </pc:spChg>
        <pc:picChg chg="mod">
          <ac:chgData name="Young, Emily [COMRES/CC/STL]" userId="c47e6d21-3741-4864-b956-6f3495cfef49" providerId="ADAL" clId="{0333D72A-B448-7A47-8BB2-A45C8818B80F}" dt="2023-11-02T16:38:48.887" v="641" actId="1076"/>
          <ac:picMkLst>
            <pc:docMk/>
            <pc:sldMk cId="3081471461" sldId="2147469460"/>
            <ac:picMk id="87" creationId="{B293CFE1-9E0F-1150-8EAD-27762C77C464}"/>
          </ac:picMkLst>
        </pc:picChg>
        <pc:cxnChg chg="mod">
          <ac:chgData name="Young, Emily [COMRES/CC/STL]" userId="c47e6d21-3741-4864-b956-6f3495cfef49" providerId="ADAL" clId="{0333D72A-B448-7A47-8BB2-A45C8818B80F}" dt="2023-11-02T16:38:48.887" v="641" actId="1076"/>
          <ac:cxnSpMkLst>
            <pc:docMk/>
            <pc:sldMk cId="3081471461" sldId="2147469460"/>
            <ac:cxnSpMk id="88" creationId="{33218CA2-4BE6-2469-8988-BEE153F44A47}"/>
          </ac:cxnSpMkLst>
        </pc:cxnChg>
      </pc:sldChg>
      <pc:sldChg chg="modSp mod">
        <pc:chgData name="Young, Emily [COMRES/CC/STL]" userId="c47e6d21-3741-4864-b956-6f3495cfef49" providerId="ADAL" clId="{0333D72A-B448-7A47-8BB2-A45C8818B80F}" dt="2023-11-02T20:36:02.218" v="1252" actId="1076"/>
        <pc:sldMkLst>
          <pc:docMk/>
          <pc:sldMk cId="3522248214" sldId="2147469499"/>
        </pc:sldMkLst>
        <pc:spChg chg="mod">
          <ac:chgData name="Young, Emily [COMRES/CC/STL]" userId="c47e6d21-3741-4864-b956-6f3495cfef49" providerId="ADAL" clId="{0333D72A-B448-7A47-8BB2-A45C8818B80F}" dt="2023-11-02T20:35:59.482" v="1251" actId="14100"/>
          <ac:spMkLst>
            <pc:docMk/>
            <pc:sldMk cId="3522248214" sldId="2147469499"/>
            <ac:spMk id="2" creationId="{D12AD104-8DE9-05DE-74DF-0DDBAC7CF6F7}"/>
          </ac:spMkLst>
        </pc:spChg>
        <pc:spChg chg="mod">
          <ac:chgData name="Young, Emily [COMRES/CC/STL]" userId="c47e6d21-3741-4864-b956-6f3495cfef49" providerId="ADAL" clId="{0333D72A-B448-7A47-8BB2-A45C8818B80F}" dt="2023-11-02T20:35:40.856" v="1239" actId="255"/>
          <ac:spMkLst>
            <pc:docMk/>
            <pc:sldMk cId="3522248214" sldId="2147469499"/>
            <ac:spMk id="4" creationId="{14C50161-3947-BE43-94DB-AAFBD1ED99E5}"/>
          </ac:spMkLst>
        </pc:spChg>
        <pc:picChg chg="mod">
          <ac:chgData name="Young, Emily [COMRES/CC/STL]" userId="c47e6d21-3741-4864-b956-6f3495cfef49" providerId="ADAL" clId="{0333D72A-B448-7A47-8BB2-A45C8818B80F}" dt="2023-11-02T20:36:02.218" v="1252" actId="1076"/>
          <ac:picMkLst>
            <pc:docMk/>
            <pc:sldMk cId="3522248214" sldId="2147469499"/>
            <ac:picMk id="3" creationId="{6FB44CC8-3F7A-A8CB-4F0B-0264B2D0B93E}"/>
          </ac:picMkLst>
        </pc:picChg>
      </pc:sldChg>
      <pc:sldChg chg="modSp mod">
        <pc:chgData name="Young, Emily [COMRES/CC/STL]" userId="c47e6d21-3741-4864-b956-6f3495cfef49" providerId="ADAL" clId="{0333D72A-B448-7A47-8BB2-A45C8818B80F}" dt="2023-11-02T16:02:30.014" v="87" actId="1076"/>
        <pc:sldMkLst>
          <pc:docMk/>
          <pc:sldMk cId="645824865" sldId="2147469500"/>
        </pc:sldMkLst>
        <pc:spChg chg="mod">
          <ac:chgData name="Young, Emily [COMRES/CC/STL]" userId="c47e6d21-3741-4864-b956-6f3495cfef49" providerId="ADAL" clId="{0333D72A-B448-7A47-8BB2-A45C8818B80F}" dt="2023-11-02T16:02:20.393" v="86" actId="14100"/>
          <ac:spMkLst>
            <pc:docMk/>
            <pc:sldMk cId="645824865" sldId="2147469500"/>
            <ac:spMk id="2" creationId="{2173F157-642D-D8DC-5323-269A8FD78958}"/>
          </ac:spMkLst>
        </pc:spChg>
        <pc:spChg chg="mod">
          <ac:chgData name="Young, Emily [COMRES/CC/STL]" userId="c47e6d21-3741-4864-b956-6f3495cfef49" providerId="ADAL" clId="{0333D72A-B448-7A47-8BB2-A45C8818B80F}" dt="2023-11-02T16:00:01.673" v="58" actId="255"/>
          <ac:spMkLst>
            <pc:docMk/>
            <pc:sldMk cId="645824865" sldId="2147469500"/>
            <ac:spMk id="4" creationId="{936531A9-7375-AFAC-D505-4D2D2397B32D}"/>
          </ac:spMkLst>
        </pc:spChg>
        <pc:spChg chg="mod">
          <ac:chgData name="Young, Emily [COMRES/CC/STL]" userId="c47e6d21-3741-4864-b956-6f3495cfef49" providerId="ADAL" clId="{0333D72A-B448-7A47-8BB2-A45C8818B80F}" dt="2023-11-02T16:00:24.901" v="62" actId="255"/>
          <ac:spMkLst>
            <pc:docMk/>
            <pc:sldMk cId="645824865" sldId="2147469500"/>
            <ac:spMk id="158" creationId="{AE13DBF1-177B-A199-39CF-18B1675D8621}"/>
          </ac:spMkLst>
        </pc:spChg>
        <pc:spChg chg="mod">
          <ac:chgData name="Young, Emily [COMRES/CC/STL]" userId="c47e6d21-3741-4864-b956-6f3495cfef49" providerId="ADAL" clId="{0333D72A-B448-7A47-8BB2-A45C8818B80F}" dt="2023-11-02T16:00:24.901" v="62" actId="255"/>
          <ac:spMkLst>
            <pc:docMk/>
            <pc:sldMk cId="645824865" sldId="2147469500"/>
            <ac:spMk id="159" creationId="{248ADC51-0714-B537-BE66-3B9D3A561416}"/>
          </ac:spMkLst>
        </pc:spChg>
        <pc:spChg chg="mod">
          <ac:chgData name="Young, Emily [COMRES/CC/STL]" userId="c47e6d21-3741-4864-b956-6f3495cfef49" providerId="ADAL" clId="{0333D72A-B448-7A47-8BB2-A45C8818B80F}" dt="2023-11-02T16:00:24.901" v="62" actId="255"/>
          <ac:spMkLst>
            <pc:docMk/>
            <pc:sldMk cId="645824865" sldId="2147469500"/>
            <ac:spMk id="160" creationId="{65B5A843-A68A-C35C-F653-3AFDA1A90CE3}"/>
          </ac:spMkLst>
        </pc:spChg>
        <pc:spChg chg="mod">
          <ac:chgData name="Young, Emily [COMRES/CC/STL]" userId="c47e6d21-3741-4864-b956-6f3495cfef49" providerId="ADAL" clId="{0333D72A-B448-7A47-8BB2-A45C8818B80F}" dt="2023-11-02T16:00:24.901" v="62" actId="255"/>
          <ac:spMkLst>
            <pc:docMk/>
            <pc:sldMk cId="645824865" sldId="2147469500"/>
            <ac:spMk id="161" creationId="{B4AB657C-AFA3-C3D0-72A1-1DB0BBF2A656}"/>
          </ac:spMkLst>
        </pc:spChg>
        <pc:spChg chg="mod">
          <ac:chgData name="Young, Emily [COMRES/CC/STL]" userId="c47e6d21-3741-4864-b956-6f3495cfef49" providerId="ADAL" clId="{0333D72A-B448-7A47-8BB2-A45C8818B80F}" dt="2023-11-02T16:00:24.901" v="62" actId="255"/>
          <ac:spMkLst>
            <pc:docMk/>
            <pc:sldMk cId="645824865" sldId="2147469500"/>
            <ac:spMk id="162" creationId="{5F3BD028-495F-D51E-CCC0-8C331A319FF7}"/>
          </ac:spMkLst>
        </pc:spChg>
        <pc:spChg chg="mod">
          <ac:chgData name="Young, Emily [COMRES/CC/STL]" userId="c47e6d21-3741-4864-b956-6f3495cfef49" providerId="ADAL" clId="{0333D72A-B448-7A47-8BB2-A45C8818B80F}" dt="2023-11-02T16:00:24.901" v="62" actId="255"/>
          <ac:spMkLst>
            <pc:docMk/>
            <pc:sldMk cId="645824865" sldId="2147469500"/>
            <ac:spMk id="163" creationId="{ABA0ECCB-D5A9-871E-CF8D-81A9885F8C79}"/>
          </ac:spMkLst>
        </pc:spChg>
        <pc:spChg chg="mod">
          <ac:chgData name="Young, Emily [COMRES/CC/STL]" userId="c47e6d21-3741-4864-b956-6f3495cfef49" providerId="ADAL" clId="{0333D72A-B448-7A47-8BB2-A45C8818B80F}" dt="2023-11-02T16:00:24.901" v="62" actId="255"/>
          <ac:spMkLst>
            <pc:docMk/>
            <pc:sldMk cId="645824865" sldId="2147469500"/>
            <ac:spMk id="164" creationId="{65AF4C5B-DA3D-5103-D900-580899713831}"/>
          </ac:spMkLst>
        </pc:spChg>
        <pc:spChg chg="mod">
          <ac:chgData name="Young, Emily [COMRES/CC/STL]" userId="c47e6d21-3741-4864-b956-6f3495cfef49" providerId="ADAL" clId="{0333D72A-B448-7A47-8BB2-A45C8818B80F}" dt="2023-11-02T16:00:24.901" v="62" actId="255"/>
          <ac:spMkLst>
            <pc:docMk/>
            <pc:sldMk cId="645824865" sldId="2147469500"/>
            <ac:spMk id="165" creationId="{57C76DBD-66DF-6C78-B2FD-5802301183B9}"/>
          </ac:spMkLst>
        </pc:spChg>
        <pc:spChg chg="mod">
          <ac:chgData name="Young, Emily [COMRES/CC/STL]" userId="c47e6d21-3741-4864-b956-6f3495cfef49" providerId="ADAL" clId="{0333D72A-B448-7A47-8BB2-A45C8818B80F}" dt="2023-11-02T16:00:24.901" v="62" actId="255"/>
          <ac:spMkLst>
            <pc:docMk/>
            <pc:sldMk cId="645824865" sldId="2147469500"/>
            <ac:spMk id="166" creationId="{EBC6C2B9-5904-EC31-F668-8A1944B76836}"/>
          </ac:spMkLst>
        </pc:spChg>
        <pc:spChg chg="mod">
          <ac:chgData name="Young, Emily [COMRES/CC/STL]" userId="c47e6d21-3741-4864-b956-6f3495cfef49" providerId="ADAL" clId="{0333D72A-B448-7A47-8BB2-A45C8818B80F}" dt="2023-11-02T16:00:24.901" v="62" actId="255"/>
          <ac:spMkLst>
            <pc:docMk/>
            <pc:sldMk cId="645824865" sldId="2147469500"/>
            <ac:spMk id="167" creationId="{FB970AF3-0C7E-2608-3500-F5DF1C17276E}"/>
          </ac:spMkLst>
        </pc:spChg>
        <pc:spChg chg="mod">
          <ac:chgData name="Young, Emily [COMRES/CC/STL]" userId="c47e6d21-3741-4864-b956-6f3495cfef49" providerId="ADAL" clId="{0333D72A-B448-7A47-8BB2-A45C8818B80F}" dt="2023-11-02T16:00:24.901" v="62" actId="255"/>
          <ac:spMkLst>
            <pc:docMk/>
            <pc:sldMk cId="645824865" sldId="2147469500"/>
            <ac:spMk id="168" creationId="{7F63411D-07FE-4DAE-78EC-CA59445B3AF8}"/>
          </ac:spMkLst>
        </pc:spChg>
        <pc:spChg chg="mod">
          <ac:chgData name="Young, Emily [COMRES/CC/STL]" userId="c47e6d21-3741-4864-b956-6f3495cfef49" providerId="ADAL" clId="{0333D72A-B448-7A47-8BB2-A45C8818B80F}" dt="2023-11-02T16:00:24.901" v="62" actId="255"/>
          <ac:spMkLst>
            <pc:docMk/>
            <pc:sldMk cId="645824865" sldId="2147469500"/>
            <ac:spMk id="169" creationId="{5E3DEC66-4A63-C7B8-A15F-81FFF8D15219}"/>
          </ac:spMkLst>
        </pc:spChg>
        <pc:spChg chg="mod">
          <ac:chgData name="Young, Emily [COMRES/CC/STL]" userId="c47e6d21-3741-4864-b956-6f3495cfef49" providerId="ADAL" clId="{0333D72A-B448-7A47-8BB2-A45C8818B80F}" dt="2023-11-02T16:00:24.901" v="62" actId="255"/>
          <ac:spMkLst>
            <pc:docMk/>
            <pc:sldMk cId="645824865" sldId="2147469500"/>
            <ac:spMk id="170" creationId="{503F5879-69AC-88F3-88F6-5449CA03D04C}"/>
          </ac:spMkLst>
        </pc:spChg>
        <pc:spChg chg="mod">
          <ac:chgData name="Young, Emily [COMRES/CC/STL]" userId="c47e6d21-3741-4864-b956-6f3495cfef49" providerId="ADAL" clId="{0333D72A-B448-7A47-8BB2-A45C8818B80F}" dt="2023-11-02T16:00:24.901" v="62" actId="255"/>
          <ac:spMkLst>
            <pc:docMk/>
            <pc:sldMk cId="645824865" sldId="2147469500"/>
            <ac:spMk id="171" creationId="{129008B7-986F-7316-08CC-90E2FD751B8C}"/>
          </ac:spMkLst>
        </pc:spChg>
        <pc:spChg chg="mod">
          <ac:chgData name="Young, Emily [COMRES/CC/STL]" userId="c47e6d21-3741-4864-b956-6f3495cfef49" providerId="ADAL" clId="{0333D72A-B448-7A47-8BB2-A45C8818B80F}" dt="2023-11-02T16:00:24.901" v="62" actId="255"/>
          <ac:spMkLst>
            <pc:docMk/>
            <pc:sldMk cId="645824865" sldId="2147469500"/>
            <ac:spMk id="172" creationId="{956B096F-2E10-F1B2-7F39-C9BF66CABC2C}"/>
          </ac:spMkLst>
        </pc:spChg>
        <pc:spChg chg="mod">
          <ac:chgData name="Young, Emily [COMRES/CC/STL]" userId="c47e6d21-3741-4864-b956-6f3495cfef49" providerId="ADAL" clId="{0333D72A-B448-7A47-8BB2-A45C8818B80F}" dt="2023-11-02T16:00:24.901" v="62" actId="255"/>
          <ac:spMkLst>
            <pc:docMk/>
            <pc:sldMk cId="645824865" sldId="2147469500"/>
            <ac:spMk id="173" creationId="{28C2E07F-82DA-CE3E-7531-E2AA9E710872}"/>
          </ac:spMkLst>
        </pc:spChg>
        <pc:spChg chg="mod">
          <ac:chgData name="Young, Emily [COMRES/CC/STL]" userId="c47e6d21-3741-4864-b956-6f3495cfef49" providerId="ADAL" clId="{0333D72A-B448-7A47-8BB2-A45C8818B80F}" dt="2023-11-02T16:00:24.901" v="62" actId="255"/>
          <ac:spMkLst>
            <pc:docMk/>
            <pc:sldMk cId="645824865" sldId="2147469500"/>
            <ac:spMk id="174" creationId="{A80C4F39-8A25-D71F-640C-B59049757AE0}"/>
          </ac:spMkLst>
        </pc:spChg>
        <pc:spChg chg="mod">
          <ac:chgData name="Young, Emily [COMRES/CC/STL]" userId="c47e6d21-3741-4864-b956-6f3495cfef49" providerId="ADAL" clId="{0333D72A-B448-7A47-8BB2-A45C8818B80F}" dt="2023-11-02T16:00:24.901" v="62" actId="255"/>
          <ac:spMkLst>
            <pc:docMk/>
            <pc:sldMk cId="645824865" sldId="2147469500"/>
            <ac:spMk id="175" creationId="{FBB7C08F-E6F5-A261-1293-4DBACAF598F3}"/>
          </ac:spMkLst>
        </pc:spChg>
        <pc:spChg chg="mod">
          <ac:chgData name="Young, Emily [COMRES/CC/STL]" userId="c47e6d21-3741-4864-b956-6f3495cfef49" providerId="ADAL" clId="{0333D72A-B448-7A47-8BB2-A45C8818B80F}" dt="2023-11-02T16:00:24.901" v="62" actId="255"/>
          <ac:spMkLst>
            <pc:docMk/>
            <pc:sldMk cId="645824865" sldId="2147469500"/>
            <ac:spMk id="176" creationId="{37F0A8B1-8AC6-24DF-3832-E51FAAB533F7}"/>
          </ac:spMkLst>
        </pc:spChg>
        <pc:spChg chg="mod">
          <ac:chgData name="Young, Emily [COMRES/CC/STL]" userId="c47e6d21-3741-4864-b956-6f3495cfef49" providerId="ADAL" clId="{0333D72A-B448-7A47-8BB2-A45C8818B80F}" dt="2023-11-02T16:00:24.901" v="62" actId="255"/>
          <ac:spMkLst>
            <pc:docMk/>
            <pc:sldMk cId="645824865" sldId="2147469500"/>
            <ac:spMk id="177" creationId="{E24AF623-C838-2829-5172-462121ACC2E0}"/>
          </ac:spMkLst>
        </pc:spChg>
        <pc:spChg chg="mod">
          <ac:chgData name="Young, Emily [COMRES/CC/STL]" userId="c47e6d21-3741-4864-b956-6f3495cfef49" providerId="ADAL" clId="{0333D72A-B448-7A47-8BB2-A45C8818B80F}" dt="2023-11-02T16:00:24.901" v="62" actId="255"/>
          <ac:spMkLst>
            <pc:docMk/>
            <pc:sldMk cId="645824865" sldId="2147469500"/>
            <ac:spMk id="178" creationId="{F35E098E-2463-942D-231C-716AAB42A8EF}"/>
          </ac:spMkLst>
        </pc:spChg>
        <pc:spChg chg="mod">
          <ac:chgData name="Young, Emily [COMRES/CC/STL]" userId="c47e6d21-3741-4864-b956-6f3495cfef49" providerId="ADAL" clId="{0333D72A-B448-7A47-8BB2-A45C8818B80F}" dt="2023-11-02T16:00:24.901" v="62" actId="255"/>
          <ac:spMkLst>
            <pc:docMk/>
            <pc:sldMk cId="645824865" sldId="2147469500"/>
            <ac:spMk id="179" creationId="{44A3F87D-192B-DD60-CB62-7E0101F12626}"/>
          </ac:spMkLst>
        </pc:spChg>
        <pc:spChg chg="mod">
          <ac:chgData name="Young, Emily [COMRES/CC/STL]" userId="c47e6d21-3741-4864-b956-6f3495cfef49" providerId="ADAL" clId="{0333D72A-B448-7A47-8BB2-A45C8818B80F}" dt="2023-11-02T16:00:24.901" v="62" actId="255"/>
          <ac:spMkLst>
            <pc:docMk/>
            <pc:sldMk cId="645824865" sldId="2147469500"/>
            <ac:spMk id="180" creationId="{CFBC975E-128D-044E-C3BB-CB1E4D71B8E6}"/>
          </ac:spMkLst>
        </pc:spChg>
        <pc:spChg chg="mod">
          <ac:chgData name="Young, Emily [COMRES/CC/STL]" userId="c47e6d21-3741-4864-b956-6f3495cfef49" providerId="ADAL" clId="{0333D72A-B448-7A47-8BB2-A45C8818B80F}" dt="2023-11-02T16:00:24.901" v="62" actId="255"/>
          <ac:spMkLst>
            <pc:docMk/>
            <pc:sldMk cId="645824865" sldId="2147469500"/>
            <ac:spMk id="181" creationId="{5B7D41CF-392E-609B-A841-CB1F574C2512}"/>
          </ac:spMkLst>
        </pc:spChg>
        <pc:spChg chg="mod">
          <ac:chgData name="Young, Emily [COMRES/CC/STL]" userId="c47e6d21-3741-4864-b956-6f3495cfef49" providerId="ADAL" clId="{0333D72A-B448-7A47-8BB2-A45C8818B80F}" dt="2023-11-02T16:00:24.901" v="62" actId="255"/>
          <ac:spMkLst>
            <pc:docMk/>
            <pc:sldMk cId="645824865" sldId="2147469500"/>
            <ac:spMk id="182" creationId="{39443EB5-AA57-33D4-5112-E2EA6F3651B4}"/>
          </ac:spMkLst>
        </pc:spChg>
        <pc:spChg chg="mod">
          <ac:chgData name="Young, Emily [COMRES/CC/STL]" userId="c47e6d21-3741-4864-b956-6f3495cfef49" providerId="ADAL" clId="{0333D72A-B448-7A47-8BB2-A45C8818B80F}" dt="2023-11-02T16:00:24.901" v="62" actId="255"/>
          <ac:spMkLst>
            <pc:docMk/>
            <pc:sldMk cId="645824865" sldId="2147469500"/>
            <ac:spMk id="183" creationId="{2D9501EE-399D-68E3-1275-398F38B31099}"/>
          </ac:spMkLst>
        </pc:spChg>
        <pc:spChg chg="mod">
          <ac:chgData name="Young, Emily [COMRES/CC/STL]" userId="c47e6d21-3741-4864-b956-6f3495cfef49" providerId="ADAL" clId="{0333D72A-B448-7A47-8BB2-A45C8818B80F}" dt="2023-11-02T16:00:24.901" v="62" actId="255"/>
          <ac:spMkLst>
            <pc:docMk/>
            <pc:sldMk cId="645824865" sldId="2147469500"/>
            <ac:spMk id="184" creationId="{244BB98F-D090-10DF-119C-4911DAD6AFA1}"/>
          </ac:spMkLst>
        </pc:spChg>
        <pc:spChg chg="mod">
          <ac:chgData name="Young, Emily [COMRES/CC/STL]" userId="c47e6d21-3741-4864-b956-6f3495cfef49" providerId="ADAL" clId="{0333D72A-B448-7A47-8BB2-A45C8818B80F}" dt="2023-11-02T16:00:24.901" v="62" actId="255"/>
          <ac:spMkLst>
            <pc:docMk/>
            <pc:sldMk cId="645824865" sldId="2147469500"/>
            <ac:spMk id="185" creationId="{FBF720D0-FB70-6E66-94BA-507EB65E42FE}"/>
          </ac:spMkLst>
        </pc:spChg>
        <pc:spChg chg="mod">
          <ac:chgData name="Young, Emily [COMRES/CC/STL]" userId="c47e6d21-3741-4864-b956-6f3495cfef49" providerId="ADAL" clId="{0333D72A-B448-7A47-8BB2-A45C8818B80F}" dt="2023-11-02T16:00:24.901" v="62" actId="255"/>
          <ac:spMkLst>
            <pc:docMk/>
            <pc:sldMk cId="645824865" sldId="2147469500"/>
            <ac:spMk id="186" creationId="{0EFFB596-4B7B-FD37-1949-131D6577C954}"/>
          </ac:spMkLst>
        </pc:spChg>
        <pc:spChg chg="mod">
          <ac:chgData name="Young, Emily [COMRES/CC/STL]" userId="c47e6d21-3741-4864-b956-6f3495cfef49" providerId="ADAL" clId="{0333D72A-B448-7A47-8BB2-A45C8818B80F}" dt="2023-11-02T16:00:24.901" v="62" actId="255"/>
          <ac:spMkLst>
            <pc:docMk/>
            <pc:sldMk cId="645824865" sldId="2147469500"/>
            <ac:spMk id="187" creationId="{C318FD60-F735-4CAB-F1B0-DC34FF45A7B3}"/>
          </ac:spMkLst>
        </pc:spChg>
        <pc:spChg chg="mod">
          <ac:chgData name="Young, Emily [COMRES/CC/STL]" userId="c47e6d21-3741-4864-b956-6f3495cfef49" providerId="ADAL" clId="{0333D72A-B448-7A47-8BB2-A45C8818B80F}" dt="2023-11-02T16:00:24.901" v="62" actId="255"/>
          <ac:spMkLst>
            <pc:docMk/>
            <pc:sldMk cId="645824865" sldId="2147469500"/>
            <ac:spMk id="188" creationId="{12833B59-79C3-6DD3-166A-1F4A3BCB3E0C}"/>
          </ac:spMkLst>
        </pc:spChg>
        <pc:spChg chg="mod">
          <ac:chgData name="Young, Emily [COMRES/CC/STL]" userId="c47e6d21-3741-4864-b956-6f3495cfef49" providerId="ADAL" clId="{0333D72A-B448-7A47-8BB2-A45C8818B80F}" dt="2023-11-02T16:00:24.901" v="62" actId="255"/>
          <ac:spMkLst>
            <pc:docMk/>
            <pc:sldMk cId="645824865" sldId="2147469500"/>
            <ac:spMk id="189" creationId="{A3DE850F-4CE9-25D3-4D10-FD651921688B}"/>
          </ac:spMkLst>
        </pc:spChg>
        <pc:spChg chg="mod">
          <ac:chgData name="Young, Emily [COMRES/CC/STL]" userId="c47e6d21-3741-4864-b956-6f3495cfef49" providerId="ADAL" clId="{0333D72A-B448-7A47-8BB2-A45C8818B80F}" dt="2023-11-02T16:00:24.901" v="62" actId="255"/>
          <ac:spMkLst>
            <pc:docMk/>
            <pc:sldMk cId="645824865" sldId="2147469500"/>
            <ac:spMk id="190" creationId="{EB1EA04C-719A-A074-3F51-32B0F85E9EB0}"/>
          </ac:spMkLst>
        </pc:spChg>
        <pc:spChg chg="mod">
          <ac:chgData name="Young, Emily [COMRES/CC/STL]" userId="c47e6d21-3741-4864-b956-6f3495cfef49" providerId="ADAL" clId="{0333D72A-B448-7A47-8BB2-A45C8818B80F}" dt="2023-11-02T16:00:24.901" v="62" actId="255"/>
          <ac:spMkLst>
            <pc:docMk/>
            <pc:sldMk cId="645824865" sldId="2147469500"/>
            <ac:spMk id="191" creationId="{5EBEC1C6-7D21-864D-0707-454EB63FB7A9}"/>
          </ac:spMkLst>
        </pc:spChg>
        <pc:spChg chg="mod">
          <ac:chgData name="Young, Emily [COMRES/CC/STL]" userId="c47e6d21-3741-4864-b956-6f3495cfef49" providerId="ADAL" clId="{0333D72A-B448-7A47-8BB2-A45C8818B80F}" dt="2023-11-02T16:00:24.901" v="62" actId="255"/>
          <ac:spMkLst>
            <pc:docMk/>
            <pc:sldMk cId="645824865" sldId="2147469500"/>
            <ac:spMk id="192" creationId="{B0819CDB-9FBA-930E-6344-C97391CF81E2}"/>
          </ac:spMkLst>
        </pc:spChg>
        <pc:spChg chg="mod">
          <ac:chgData name="Young, Emily [COMRES/CC/STL]" userId="c47e6d21-3741-4864-b956-6f3495cfef49" providerId="ADAL" clId="{0333D72A-B448-7A47-8BB2-A45C8818B80F}" dt="2023-11-02T16:00:24.901" v="62" actId="255"/>
          <ac:spMkLst>
            <pc:docMk/>
            <pc:sldMk cId="645824865" sldId="2147469500"/>
            <ac:spMk id="193" creationId="{0A0905B6-A291-98AA-7E79-C4496E0BAC76}"/>
          </ac:spMkLst>
        </pc:spChg>
        <pc:spChg chg="mod">
          <ac:chgData name="Young, Emily [COMRES/CC/STL]" userId="c47e6d21-3741-4864-b956-6f3495cfef49" providerId="ADAL" clId="{0333D72A-B448-7A47-8BB2-A45C8818B80F}" dt="2023-11-02T16:00:24.901" v="62" actId="255"/>
          <ac:spMkLst>
            <pc:docMk/>
            <pc:sldMk cId="645824865" sldId="2147469500"/>
            <ac:spMk id="194" creationId="{BF12ADCE-6D95-5361-4F6B-9DA459853989}"/>
          </ac:spMkLst>
        </pc:spChg>
        <pc:spChg chg="mod">
          <ac:chgData name="Young, Emily [COMRES/CC/STL]" userId="c47e6d21-3741-4864-b956-6f3495cfef49" providerId="ADAL" clId="{0333D72A-B448-7A47-8BB2-A45C8818B80F}" dt="2023-11-02T16:00:24.901" v="62" actId="255"/>
          <ac:spMkLst>
            <pc:docMk/>
            <pc:sldMk cId="645824865" sldId="2147469500"/>
            <ac:spMk id="195" creationId="{7BDEB179-D5AD-5DCF-D040-65CBF6DE06EE}"/>
          </ac:spMkLst>
        </pc:spChg>
        <pc:spChg chg="mod">
          <ac:chgData name="Young, Emily [COMRES/CC/STL]" userId="c47e6d21-3741-4864-b956-6f3495cfef49" providerId="ADAL" clId="{0333D72A-B448-7A47-8BB2-A45C8818B80F}" dt="2023-11-02T16:00:24.901" v="62" actId="255"/>
          <ac:spMkLst>
            <pc:docMk/>
            <pc:sldMk cId="645824865" sldId="2147469500"/>
            <ac:spMk id="196" creationId="{03579497-1AB6-62FA-CACD-F1B5D1BFAFEC}"/>
          </ac:spMkLst>
        </pc:spChg>
        <pc:spChg chg="mod">
          <ac:chgData name="Young, Emily [COMRES/CC/STL]" userId="c47e6d21-3741-4864-b956-6f3495cfef49" providerId="ADAL" clId="{0333D72A-B448-7A47-8BB2-A45C8818B80F}" dt="2023-11-02T16:00:24.901" v="62" actId="255"/>
          <ac:spMkLst>
            <pc:docMk/>
            <pc:sldMk cId="645824865" sldId="2147469500"/>
            <ac:spMk id="197" creationId="{DA098976-FC62-A78B-916E-D2C45E17630C}"/>
          </ac:spMkLst>
        </pc:spChg>
        <pc:spChg chg="mod">
          <ac:chgData name="Young, Emily [COMRES/CC/STL]" userId="c47e6d21-3741-4864-b956-6f3495cfef49" providerId="ADAL" clId="{0333D72A-B448-7A47-8BB2-A45C8818B80F}" dt="2023-11-02T16:00:24.901" v="62" actId="255"/>
          <ac:spMkLst>
            <pc:docMk/>
            <pc:sldMk cId="645824865" sldId="2147469500"/>
            <ac:spMk id="198" creationId="{E51A8CD8-D826-9CEA-F021-103965ABD9FC}"/>
          </ac:spMkLst>
        </pc:spChg>
        <pc:spChg chg="mod">
          <ac:chgData name="Young, Emily [COMRES/CC/STL]" userId="c47e6d21-3741-4864-b956-6f3495cfef49" providerId="ADAL" clId="{0333D72A-B448-7A47-8BB2-A45C8818B80F}" dt="2023-11-02T16:00:24.901" v="62" actId="255"/>
          <ac:spMkLst>
            <pc:docMk/>
            <pc:sldMk cId="645824865" sldId="2147469500"/>
            <ac:spMk id="199" creationId="{1A435BB8-72CB-48CC-3F31-B343FCD93BE1}"/>
          </ac:spMkLst>
        </pc:spChg>
        <pc:spChg chg="mod">
          <ac:chgData name="Young, Emily [COMRES/CC/STL]" userId="c47e6d21-3741-4864-b956-6f3495cfef49" providerId="ADAL" clId="{0333D72A-B448-7A47-8BB2-A45C8818B80F}" dt="2023-11-02T16:00:24.901" v="62" actId="255"/>
          <ac:spMkLst>
            <pc:docMk/>
            <pc:sldMk cId="645824865" sldId="2147469500"/>
            <ac:spMk id="200" creationId="{D007A76A-7D8E-0B02-F2D0-BB742F83F3BD}"/>
          </ac:spMkLst>
        </pc:spChg>
        <pc:spChg chg="mod">
          <ac:chgData name="Young, Emily [COMRES/CC/STL]" userId="c47e6d21-3741-4864-b956-6f3495cfef49" providerId="ADAL" clId="{0333D72A-B448-7A47-8BB2-A45C8818B80F}" dt="2023-11-02T16:00:24.901" v="62" actId="255"/>
          <ac:spMkLst>
            <pc:docMk/>
            <pc:sldMk cId="645824865" sldId="2147469500"/>
            <ac:spMk id="201" creationId="{9573C20C-E07F-F7DF-C62D-D1B7A86E973F}"/>
          </ac:spMkLst>
        </pc:spChg>
        <pc:spChg chg="mod">
          <ac:chgData name="Young, Emily [COMRES/CC/STL]" userId="c47e6d21-3741-4864-b956-6f3495cfef49" providerId="ADAL" clId="{0333D72A-B448-7A47-8BB2-A45C8818B80F}" dt="2023-11-02T16:00:24.901" v="62" actId="255"/>
          <ac:spMkLst>
            <pc:docMk/>
            <pc:sldMk cId="645824865" sldId="2147469500"/>
            <ac:spMk id="202" creationId="{122EE30E-F4FC-0A98-C8DF-9FC99116C5AD}"/>
          </ac:spMkLst>
        </pc:spChg>
        <pc:spChg chg="mod">
          <ac:chgData name="Young, Emily [COMRES/CC/STL]" userId="c47e6d21-3741-4864-b956-6f3495cfef49" providerId="ADAL" clId="{0333D72A-B448-7A47-8BB2-A45C8818B80F}" dt="2023-11-02T16:00:24.901" v="62" actId="255"/>
          <ac:spMkLst>
            <pc:docMk/>
            <pc:sldMk cId="645824865" sldId="2147469500"/>
            <ac:spMk id="203" creationId="{224FCCA5-6AE6-9F18-B6E6-8FC40AD3D30A}"/>
          </ac:spMkLst>
        </pc:spChg>
        <pc:spChg chg="mod">
          <ac:chgData name="Young, Emily [COMRES/CC/STL]" userId="c47e6d21-3741-4864-b956-6f3495cfef49" providerId="ADAL" clId="{0333D72A-B448-7A47-8BB2-A45C8818B80F}" dt="2023-11-02T16:02:03.122" v="84" actId="692"/>
          <ac:spMkLst>
            <pc:docMk/>
            <pc:sldMk cId="645824865" sldId="2147469500"/>
            <ac:spMk id="204" creationId="{55636A65-EF4F-4B48-15EC-243DD8DB3EDE}"/>
          </ac:spMkLst>
        </pc:spChg>
        <pc:spChg chg="mod">
          <ac:chgData name="Young, Emily [COMRES/CC/STL]" userId="c47e6d21-3741-4864-b956-6f3495cfef49" providerId="ADAL" clId="{0333D72A-B448-7A47-8BB2-A45C8818B80F}" dt="2023-11-02T16:00:24.901" v="62" actId="255"/>
          <ac:spMkLst>
            <pc:docMk/>
            <pc:sldMk cId="645824865" sldId="2147469500"/>
            <ac:spMk id="205" creationId="{2B3E19B7-BF0D-ECF7-568F-6B1ADEAD692A}"/>
          </ac:spMkLst>
        </pc:spChg>
        <pc:spChg chg="mod">
          <ac:chgData name="Young, Emily [COMRES/CC/STL]" userId="c47e6d21-3741-4864-b956-6f3495cfef49" providerId="ADAL" clId="{0333D72A-B448-7A47-8BB2-A45C8818B80F}" dt="2023-11-02T16:02:03.122" v="84" actId="692"/>
          <ac:spMkLst>
            <pc:docMk/>
            <pc:sldMk cId="645824865" sldId="2147469500"/>
            <ac:spMk id="206" creationId="{AAD280EC-0422-8930-CB86-9BD1486CC616}"/>
          </ac:spMkLst>
        </pc:spChg>
        <pc:spChg chg="mod">
          <ac:chgData name="Young, Emily [COMRES/CC/STL]" userId="c47e6d21-3741-4864-b956-6f3495cfef49" providerId="ADAL" clId="{0333D72A-B448-7A47-8BB2-A45C8818B80F}" dt="2023-11-02T16:01:00.875" v="69" actId="14100"/>
          <ac:spMkLst>
            <pc:docMk/>
            <pc:sldMk cId="645824865" sldId="2147469500"/>
            <ac:spMk id="207" creationId="{8FA4F089-0D61-3428-DE54-6857EAE0796D}"/>
          </ac:spMkLst>
        </pc:spChg>
        <pc:spChg chg="mod">
          <ac:chgData name="Young, Emily [COMRES/CC/STL]" userId="c47e6d21-3741-4864-b956-6f3495cfef49" providerId="ADAL" clId="{0333D72A-B448-7A47-8BB2-A45C8818B80F}" dt="2023-11-02T16:02:03.122" v="84" actId="692"/>
          <ac:spMkLst>
            <pc:docMk/>
            <pc:sldMk cId="645824865" sldId="2147469500"/>
            <ac:spMk id="208" creationId="{4F8FF63F-51B6-0FA8-6865-11C3AC1EB3E1}"/>
          </ac:spMkLst>
        </pc:spChg>
        <pc:spChg chg="mod">
          <ac:chgData name="Young, Emily [COMRES/CC/STL]" userId="c47e6d21-3741-4864-b956-6f3495cfef49" providerId="ADAL" clId="{0333D72A-B448-7A47-8BB2-A45C8818B80F}" dt="2023-11-02T16:02:03.122" v="84" actId="692"/>
          <ac:spMkLst>
            <pc:docMk/>
            <pc:sldMk cId="645824865" sldId="2147469500"/>
            <ac:spMk id="209" creationId="{C7A50284-CCD0-A283-8751-84E3035BA2C6}"/>
          </ac:spMkLst>
        </pc:spChg>
        <pc:spChg chg="mod">
          <ac:chgData name="Young, Emily [COMRES/CC/STL]" userId="c47e6d21-3741-4864-b956-6f3495cfef49" providerId="ADAL" clId="{0333D72A-B448-7A47-8BB2-A45C8818B80F}" dt="2023-11-02T16:00:52.671" v="68" actId="14100"/>
          <ac:spMkLst>
            <pc:docMk/>
            <pc:sldMk cId="645824865" sldId="2147469500"/>
            <ac:spMk id="210" creationId="{BADC97FA-F58E-DEC4-CE04-9DE3F2C82393}"/>
          </ac:spMkLst>
        </pc:spChg>
        <pc:spChg chg="mod">
          <ac:chgData name="Young, Emily [COMRES/CC/STL]" userId="c47e6d21-3741-4864-b956-6f3495cfef49" providerId="ADAL" clId="{0333D72A-B448-7A47-8BB2-A45C8818B80F}" dt="2023-11-02T16:02:03.122" v="84" actId="692"/>
          <ac:spMkLst>
            <pc:docMk/>
            <pc:sldMk cId="645824865" sldId="2147469500"/>
            <ac:spMk id="211" creationId="{0C0FE9EE-EE10-EDBB-555F-1DD6AB3F2C2B}"/>
          </ac:spMkLst>
        </pc:spChg>
        <pc:spChg chg="mod">
          <ac:chgData name="Young, Emily [COMRES/CC/STL]" userId="c47e6d21-3741-4864-b956-6f3495cfef49" providerId="ADAL" clId="{0333D72A-B448-7A47-8BB2-A45C8818B80F}" dt="2023-11-02T16:01:07.160" v="70" actId="14100"/>
          <ac:spMkLst>
            <pc:docMk/>
            <pc:sldMk cId="645824865" sldId="2147469500"/>
            <ac:spMk id="212" creationId="{15EDA7D1-5F0D-A77C-3382-FF75E933D7DE}"/>
          </ac:spMkLst>
        </pc:spChg>
        <pc:spChg chg="mod">
          <ac:chgData name="Young, Emily [COMRES/CC/STL]" userId="c47e6d21-3741-4864-b956-6f3495cfef49" providerId="ADAL" clId="{0333D72A-B448-7A47-8BB2-A45C8818B80F}" dt="2023-11-02T16:00:24.901" v="62" actId="255"/>
          <ac:spMkLst>
            <pc:docMk/>
            <pc:sldMk cId="645824865" sldId="2147469500"/>
            <ac:spMk id="213" creationId="{D3902698-B753-37A2-1630-0EBD6BDC6057}"/>
          </ac:spMkLst>
        </pc:spChg>
        <pc:spChg chg="mod">
          <ac:chgData name="Young, Emily [COMRES/CC/STL]" userId="c47e6d21-3741-4864-b956-6f3495cfef49" providerId="ADAL" clId="{0333D72A-B448-7A47-8BB2-A45C8818B80F}" dt="2023-11-02T16:00:24.901" v="62" actId="255"/>
          <ac:spMkLst>
            <pc:docMk/>
            <pc:sldMk cId="645824865" sldId="2147469500"/>
            <ac:spMk id="214" creationId="{02954989-088A-AD4F-A1F0-FA001AD75971}"/>
          </ac:spMkLst>
        </pc:spChg>
        <pc:spChg chg="mod">
          <ac:chgData name="Young, Emily [COMRES/CC/STL]" userId="c47e6d21-3741-4864-b956-6f3495cfef49" providerId="ADAL" clId="{0333D72A-B448-7A47-8BB2-A45C8818B80F}" dt="2023-11-02T16:00:37.312" v="64" actId="1076"/>
          <ac:spMkLst>
            <pc:docMk/>
            <pc:sldMk cId="645824865" sldId="2147469500"/>
            <ac:spMk id="215" creationId="{B5440FE1-775D-CFDC-4E69-478261A681F9}"/>
          </ac:spMkLst>
        </pc:spChg>
        <pc:spChg chg="mod">
          <ac:chgData name="Young, Emily [COMRES/CC/STL]" userId="c47e6d21-3741-4864-b956-6f3495cfef49" providerId="ADAL" clId="{0333D72A-B448-7A47-8BB2-A45C8818B80F}" dt="2023-11-02T16:00:24.901" v="62" actId="255"/>
          <ac:spMkLst>
            <pc:docMk/>
            <pc:sldMk cId="645824865" sldId="2147469500"/>
            <ac:spMk id="216" creationId="{D2D1D94C-82EF-7949-277D-2AEA71C30705}"/>
          </ac:spMkLst>
        </pc:spChg>
        <pc:spChg chg="mod">
          <ac:chgData name="Young, Emily [COMRES/CC/STL]" userId="c47e6d21-3741-4864-b956-6f3495cfef49" providerId="ADAL" clId="{0333D72A-B448-7A47-8BB2-A45C8818B80F}" dt="2023-11-02T16:01:44.687" v="81" actId="692"/>
          <ac:spMkLst>
            <pc:docMk/>
            <pc:sldMk cId="645824865" sldId="2147469500"/>
            <ac:spMk id="217" creationId="{EB0FF215-25BF-53FA-9EE8-5D7E21DBFFCC}"/>
          </ac:spMkLst>
        </pc:spChg>
        <pc:spChg chg="mod">
          <ac:chgData name="Young, Emily [COMRES/CC/STL]" userId="c47e6d21-3741-4864-b956-6f3495cfef49" providerId="ADAL" clId="{0333D72A-B448-7A47-8BB2-A45C8818B80F}" dt="2023-11-02T16:00:24.901" v="62" actId="255"/>
          <ac:spMkLst>
            <pc:docMk/>
            <pc:sldMk cId="645824865" sldId="2147469500"/>
            <ac:spMk id="218" creationId="{3D084191-9F55-8816-AE32-0E6A5D9C6FAD}"/>
          </ac:spMkLst>
        </pc:spChg>
        <pc:spChg chg="mod">
          <ac:chgData name="Young, Emily [COMRES/CC/STL]" userId="c47e6d21-3741-4864-b956-6f3495cfef49" providerId="ADAL" clId="{0333D72A-B448-7A47-8BB2-A45C8818B80F}" dt="2023-11-02T16:00:24.901" v="62" actId="255"/>
          <ac:spMkLst>
            <pc:docMk/>
            <pc:sldMk cId="645824865" sldId="2147469500"/>
            <ac:spMk id="219" creationId="{2549F386-2E6E-202B-2496-CA2B5E81B1CD}"/>
          </ac:spMkLst>
        </pc:spChg>
        <pc:spChg chg="mod">
          <ac:chgData name="Young, Emily [COMRES/CC/STL]" userId="c47e6d21-3741-4864-b956-6f3495cfef49" providerId="ADAL" clId="{0333D72A-B448-7A47-8BB2-A45C8818B80F}" dt="2023-11-02T16:00:24.901" v="62" actId="255"/>
          <ac:spMkLst>
            <pc:docMk/>
            <pc:sldMk cId="645824865" sldId="2147469500"/>
            <ac:spMk id="220" creationId="{F8D9DA02-CF66-D6AF-FA91-D60619B59886}"/>
          </ac:spMkLst>
        </pc:spChg>
        <pc:spChg chg="mod">
          <ac:chgData name="Young, Emily [COMRES/CC/STL]" userId="c47e6d21-3741-4864-b956-6f3495cfef49" providerId="ADAL" clId="{0333D72A-B448-7A47-8BB2-A45C8818B80F}" dt="2023-11-02T16:00:24.901" v="62" actId="255"/>
          <ac:spMkLst>
            <pc:docMk/>
            <pc:sldMk cId="645824865" sldId="2147469500"/>
            <ac:spMk id="221" creationId="{B0B23AC3-5538-CE9C-17D8-8F45789A13E3}"/>
          </ac:spMkLst>
        </pc:spChg>
        <pc:spChg chg="mod">
          <ac:chgData name="Young, Emily [COMRES/CC/STL]" userId="c47e6d21-3741-4864-b956-6f3495cfef49" providerId="ADAL" clId="{0333D72A-B448-7A47-8BB2-A45C8818B80F}" dt="2023-11-02T16:00:24.901" v="62" actId="255"/>
          <ac:spMkLst>
            <pc:docMk/>
            <pc:sldMk cId="645824865" sldId="2147469500"/>
            <ac:spMk id="222" creationId="{C499FF92-0FE6-9CE4-C7BF-A04B50FF7F80}"/>
          </ac:spMkLst>
        </pc:spChg>
        <pc:spChg chg="mod">
          <ac:chgData name="Young, Emily [COMRES/CC/STL]" userId="c47e6d21-3741-4864-b956-6f3495cfef49" providerId="ADAL" clId="{0333D72A-B448-7A47-8BB2-A45C8818B80F}" dt="2023-11-02T16:02:11.506" v="85" actId="14100"/>
          <ac:spMkLst>
            <pc:docMk/>
            <pc:sldMk cId="645824865" sldId="2147469500"/>
            <ac:spMk id="223" creationId="{DCF9DA82-5157-1122-EC5F-A20AC0843477}"/>
          </ac:spMkLst>
        </pc:spChg>
        <pc:spChg chg="mod">
          <ac:chgData name="Young, Emily [COMRES/CC/STL]" userId="c47e6d21-3741-4864-b956-6f3495cfef49" providerId="ADAL" clId="{0333D72A-B448-7A47-8BB2-A45C8818B80F}" dt="2023-11-02T16:00:24.901" v="62" actId="255"/>
          <ac:spMkLst>
            <pc:docMk/>
            <pc:sldMk cId="645824865" sldId="2147469500"/>
            <ac:spMk id="224" creationId="{D6BECBA2-85BF-CD29-3B61-7BBEDAD6BCF4}"/>
          </ac:spMkLst>
        </pc:spChg>
        <pc:spChg chg="mod">
          <ac:chgData name="Young, Emily [COMRES/CC/STL]" userId="c47e6d21-3741-4864-b956-6f3495cfef49" providerId="ADAL" clId="{0333D72A-B448-7A47-8BB2-A45C8818B80F}" dt="2023-11-02T16:00:24.901" v="62" actId="255"/>
          <ac:spMkLst>
            <pc:docMk/>
            <pc:sldMk cId="645824865" sldId="2147469500"/>
            <ac:spMk id="225" creationId="{635285AA-5D03-6E3F-5E24-27622B8C3674}"/>
          </ac:spMkLst>
        </pc:spChg>
        <pc:spChg chg="mod">
          <ac:chgData name="Young, Emily [COMRES/CC/STL]" userId="c47e6d21-3741-4864-b956-6f3495cfef49" providerId="ADAL" clId="{0333D72A-B448-7A47-8BB2-A45C8818B80F}" dt="2023-11-02T16:02:03.122" v="84" actId="692"/>
          <ac:spMkLst>
            <pc:docMk/>
            <pc:sldMk cId="645824865" sldId="2147469500"/>
            <ac:spMk id="226" creationId="{A147216B-0B8B-6B55-C7CB-745E6BA9E4D9}"/>
          </ac:spMkLst>
        </pc:spChg>
        <pc:spChg chg="mod">
          <ac:chgData name="Young, Emily [COMRES/CC/STL]" userId="c47e6d21-3741-4864-b956-6f3495cfef49" providerId="ADAL" clId="{0333D72A-B448-7A47-8BB2-A45C8818B80F}" dt="2023-11-02T16:02:03.122" v="84" actId="692"/>
          <ac:spMkLst>
            <pc:docMk/>
            <pc:sldMk cId="645824865" sldId="2147469500"/>
            <ac:spMk id="227" creationId="{13C02DD1-A507-08EB-8F97-F26EAF277153}"/>
          </ac:spMkLst>
        </pc:spChg>
        <pc:spChg chg="mod">
          <ac:chgData name="Young, Emily [COMRES/CC/STL]" userId="c47e6d21-3741-4864-b956-6f3495cfef49" providerId="ADAL" clId="{0333D72A-B448-7A47-8BB2-A45C8818B80F}" dt="2023-11-02T16:00:24.901" v="62" actId="255"/>
          <ac:spMkLst>
            <pc:docMk/>
            <pc:sldMk cId="645824865" sldId="2147469500"/>
            <ac:spMk id="228" creationId="{AA4A7B46-DA69-86E5-EDE1-4471C3801D02}"/>
          </ac:spMkLst>
        </pc:spChg>
        <pc:spChg chg="mod">
          <ac:chgData name="Young, Emily [COMRES/CC/STL]" userId="c47e6d21-3741-4864-b956-6f3495cfef49" providerId="ADAL" clId="{0333D72A-B448-7A47-8BB2-A45C8818B80F}" dt="2023-11-02T16:00:24.901" v="62" actId="255"/>
          <ac:spMkLst>
            <pc:docMk/>
            <pc:sldMk cId="645824865" sldId="2147469500"/>
            <ac:spMk id="229" creationId="{E0454A0E-A67C-3D54-248D-6F727A0FB8D4}"/>
          </ac:spMkLst>
        </pc:spChg>
        <pc:spChg chg="mod">
          <ac:chgData name="Young, Emily [COMRES/CC/STL]" userId="c47e6d21-3741-4864-b956-6f3495cfef49" providerId="ADAL" clId="{0333D72A-B448-7A47-8BB2-A45C8818B80F}" dt="2023-11-02T16:02:03.122" v="84" actId="692"/>
          <ac:spMkLst>
            <pc:docMk/>
            <pc:sldMk cId="645824865" sldId="2147469500"/>
            <ac:spMk id="230" creationId="{880CCB65-3DAC-9C02-E7B4-A6BF0345E18D}"/>
          </ac:spMkLst>
        </pc:spChg>
        <pc:grpChg chg="mod">
          <ac:chgData name="Young, Emily [COMRES/CC/STL]" userId="c47e6d21-3741-4864-b956-6f3495cfef49" providerId="ADAL" clId="{0333D72A-B448-7A47-8BB2-A45C8818B80F}" dt="2023-11-02T16:02:30.014" v="87" actId="1076"/>
          <ac:grpSpMkLst>
            <pc:docMk/>
            <pc:sldMk cId="645824865" sldId="2147469500"/>
            <ac:grpSpMk id="157" creationId="{00BBF121-29D8-692D-18F3-12A9058C5548}"/>
          </ac:grpSpMkLst>
        </pc:grpChg>
      </pc:sldChg>
      <pc:sldChg chg="addSp delSp modSp mod">
        <pc:chgData name="Young, Emily [COMRES/CC/STL]" userId="c47e6d21-3741-4864-b956-6f3495cfef49" providerId="ADAL" clId="{0333D72A-B448-7A47-8BB2-A45C8818B80F}" dt="2023-11-02T16:33:11.239" v="575" actId="113"/>
        <pc:sldMkLst>
          <pc:docMk/>
          <pc:sldMk cId="1329496827" sldId="2147469501"/>
        </pc:sldMkLst>
        <pc:spChg chg="add mod">
          <ac:chgData name="Young, Emily [COMRES/CC/STL]" userId="c47e6d21-3741-4864-b956-6f3495cfef49" providerId="ADAL" clId="{0333D72A-B448-7A47-8BB2-A45C8818B80F}" dt="2023-11-02T16:33:11.239" v="575" actId="113"/>
          <ac:spMkLst>
            <pc:docMk/>
            <pc:sldMk cId="1329496827" sldId="2147469501"/>
            <ac:spMk id="2" creationId="{C2CE7022-60E3-19B0-56EC-DF240015FE8F}"/>
          </ac:spMkLst>
        </pc:spChg>
        <pc:spChg chg="mod">
          <ac:chgData name="Young, Emily [COMRES/CC/STL]" userId="c47e6d21-3741-4864-b956-6f3495cfef49" providerId="ADAL" clId="{0333D72A-B448-7A47-8BB2-A45C8818B80F}" dt="2023-11-02T16:05:08.961" v="121" actId="255"/>
          <ac:spMkLst>
            <pc:docMk/>
            <pc:sldMk cId="1329496827" sldId="2147469501"/>
            <ac:spMk id="4" creationId="{05239FF7-359A-87EB-0399-4765995A2979}"/>
          </ac:spMkLst>
        </pc:spChg>
        <pc:spChg chg="mod">
          <ac:chgData name="Young, Emily [COMRES/CC/STL]" userId="c47e6d21-3741-4864-b956-6f3495cfef49" providerId="ADAL" clId="{0333D72A-B448-7A47-8BB2-A45C8818B80F}" dt="2023-11-02T16:05:08.961" v="121" actId="255"/>
          <ac:spMkLst>
            <pc:docMk/>
            <pc:sldMk cId="1329496827" sldId="2147469501"/>
            <ac:spMk id="5" creationId="{367E9C7A-D60C-0CA0-F3D1-F0A89199E8BE}"/>
          </ac:spMkLst>
        </pc:spChg>
        <pc:spChg chg="mod">
          <ac:chgData name="Young, Emily [COMRES/CC/STL]" userId="c47e6d21-3741-4864-b956-6f3495cfef49" providerId="ADAL" clId="{0333D72A-B448-7A47-8BB2-A45C8818B80F}" dt="2023-11-02T16:05:08.961" v="121" actId="255"/>
          <ac:spMkLst>
            <pc:docMk/>
            <pc:sldMk cId="1329496827" sldId="2147469501"/>
            <ac:spMk id="6" creationId="{E0CDA228-6A3A-98F8-5F83-A9C9BD22216B}"/>
          </ac:spMkLst>
        </pc:spChg>
        <pc:spChg chg="mod">
          <ac:chgData name="Young, Emily [COMRES/CC/STL]" userId="c47e6d21-3741-4864-b956-6f3495cfef49" providerId="ADAL" clId="{0333D72A-B448-7A47-8BB2-A45C8818B80F}" dt="2023-11-02T16:05:08.961" v="121" actId="255"/>
          <ac:spMkLst>
            <pc:docMk/>
            <pc:sldMk cId="1329496827" sldId="2147469501"/>
            <ac:spMk id="7" creationId="{0102A4B0-D755-536E-BEFE-F3EF62A7B8F0}"/>
          </ac:spMkLst>
        </pc:spChg>
        <pc:spChg chg="add del mod">
          <ac:chgData name="Young, Emily [COMRES/CC/STL]" userId="c47e6d21-3741-4864-b956-6f3495cfef49" providerId="ADAL" clId="{0333D72A-B448-7A47-8BB2-A45C8818B80F}" dt="2023-11-02T16:04:59.936" v="120" actId="478"/>
          <ac:spMkLst>
            <pc:docMk/>
            <pc:sldMk cId="1329496827" sldId="2147469501"/>
            <ac:spMk id="10" creationId="{24E171FA-A86C-DC37-F6AB-53CA956CA945}"/>
          </ac:spMkLst>
        </pc:spChg>
        <pc:spChg chg="add del mod">
          <ac:chgData name="Young, Emily [COMRES/CC/STL]" userId="c47e6d21-3741-4864-b956-6f3495cfef49" providerId="ADAL" clId="{0333D72A-B448-7A47-8BB2-A45C8818B80F}" dt="2023-11-02T16:04:59.936" v="120" actId="478"/>
          <ac:spMkLst>
            <pc:docMk/>
            <pc:sldMk cId="1329496827" sldId="2147469501"/>
            <ac:spMk id="12" creationId="{A25E2B5E-2BFC-C2A5-E910-51468913CA20}"/>
          </ac:spMkLst>
        </pc:spChg>
        <pc:spChg chg="mod">
          <ac:chgData name="Young, Emily [COMRES/CC/STL]" userId="c47e6d21-3741-4864-b956-6f3495cfef49" providerId="ADAL" clId="{0333D72A-B448-7A47-8BB2-A45C8818B80F}" dt="2023-11-02T16:04:16.538" v="111" actId="255"/>
          <ac:spMkLst>
            <pc:docMk/>
            <pc:sldMk cId="1329496827" sldId="2147469501"/>
            <ac:spMk id="31" creationId="{73A5B393-7607-9717-9862-C65EC771169A}"/>
          </ac:spMkLst>
        </pc:spChg>
        <pc:spChg chg="del mod">
          <ac:chgData name="Young, Emily [COMRES/CC/STL]" userId="c47e6d21-3741-4864-b956-6f3495cfef49" providerId="ADAL" clId="{0333D72A-B448-7A47-8BB2-A45C8818B80F}" dt="2023-11-02T16:04:56.205" v="119" actId="478"/>
          <ac:spMkLst>
            <pc:docMk/>
            <pc:sldMk cId="1329496827" sldId="2147469501"/>
            <ac:spMk id="33" creationId="{00806F45-2C29-269E-3051-B725CDEB3EEE}"/>
          </ac:spMkLst>
        </pc:spChg>
        <pc:spChg chg="del mod">
          <ac:chgData name="Young, Emily [COMRES/CC/STL]" userId="c47e6d21-3741-4864-b956-6f3495cfef49" providerId="ADAL" clId="{0333D72A-B448-7A47-8BB2-A45C8818B80F}" dt="2023-11-02T16:04:56.205" v="119" actId="478"/>
          <ac:spMkLst>
            <pc:docMk/>
            <pc:sldMk cId="1329496827" sldId="2147469501"/>
            <ac:spMk id="34" creationId="{5704FA91-3C29-338D-3656-C338739C75C6}"/>
          </ac:spMkLst>
        </pc:spChg>
        <pc:cxnChg chg="del mod">
          <ac:chgData name="Young, Emily [COMRES/CC/STL]" userId="c47e6d21-3741-4864-b956-6f3495cfef49" providerId="ADAL" clId="{0333D72A-B448-7A47-8BB2-A45C8818B80F}" dt="2023-11-02T16:04:56.205" v="119" actId="478"/>
          <ac:cxnSpMkLst>
            <pc:docMk/>
            <pc:sldMk cId="1329496827" sldId="2147469501"/>
            <ac:cxnSpMk id="36" creationId="{EE31AF75-8D45-1CAF-93A6-F75C193B10A2}"/>
          </ac:cxnSpMkLst>
        </pc:cxnChg>
      </pc:sldChg>
      <pc:sldChg chg="addSp delSp modSp mod">
        <pc:chgData name="Young, Emily [COMRES/CC/STL]" userId="c47e6d21-3741-4864-b956-6f3495cfef49" providerId="ADAL" clId="{0333D72A-B448-7A47-8BB2-A45C8818B80F}" dt="2023-11-02T16:33:08.409" v="574" actId="113"/>
        <pc:sldMkLst>
          <pc:docMk/>
          <pc:sldMk cId="4215712716" sldId="2147469502"/>
        </pc:sldMkLst>
        <pc:spChg chg="add mod">
          <ac:chgData name="Young, Emily [COMRES/CC/STL]" userId="c47e6d21-3741-4864-b956-6f3495cfef49" providerId="ADAL" clId="{0333D72A-B448-7A47-8BB2-A45C8818B80F}" dt="2023-11-02T16:33:08.409" v="574" actId="113"/>
          <ac:spMkLst>
            <pc:docMk/>
            <pc:sldMk cId="4215712716" sldId="2147469502"/>
            <ac:spMk id="2" creationId="{01C3DBD0-348E-2F5B-EB9F-EEA1BAB73A2C}"/>
          </ac:spMkLst>
        </pc:spChg>
        <pc:spChg chg="add del mod">
          <ac:chgData name="Young, Emily [COMRES/CC/STL]" userId="c47e6d21-3741-4864-b956-6f3495cfef49" providerId="ADAL" clId="{0333D72A-B448-7A47-8BB2-A45C8818B80F}" dt="2023-11-02T16:07:25.034" v="146" actId="478"/>
          <ac:spMkLst>
            <pc:docMk/>
            <pc:sldMk cId="4215712716" sldId="2147469502"/>
            <ac:spMk id="4" creationId="{BFB9D95B-10EE-1BE2-66A3-2DC44E7FBD4E}"/>
          </ac:spMkLst>
        </pc:spChg>
        <pc:spChg chg="add mod">
          <ac:chgData name="Young, Emily [COMRES/CC/STL]" userId="c47e6d21-3741-4864-b956-6f3495cfef49" providerId="ADAL" clId="{0333D72A-B448-7A47-8BB2-A45C8818B80F}" dt="2023-11-02T16:07:22.859" v="145"/>
          <ac:spMkLst>
            <pc:docMk/>
            <pc:sldMk cId="4215712716" sldId="2147469502"/>
            <ac:spMk id="5" creationId="{5CCB541A-DE50-8848-9139-58A944F43340}"/>
          </ac:spMkLst>
        </pc:spChg>
        <pc:spChg chg="mod topLvl">
          <ac:chgData name="Young, Emily [COMRES/CC/STL]" userId="c47e6d21-3741-4864-b956-6f3495cfef49" providerId="ADAL" clId="{0333D72A-B448-7A47-8BB2-A45C8818B80F}" dt="2023-11-02T16:06:59.796" v="141" actId="165"/>
          <ac:spMkLst>
            <pc:docMk/>
            <pc:sldMk cId="4215712716" sldId="2147469502"/>
            <ac:spMk id="11" creationId="{20C769BE-9B08-E0A4-DC33-5D74E289338F}"/>
          </ac:spMkLst>
        </pc:spChg>
        <pc:spChg chg="del">
          <ac:chgData name="Young, Emily [COMRES/CC/STL]" userId="c47e6d21-3741-4864-b956-6f3495cfef49" providerId="ADAL" clId="{0333D72A-B448-7A47-8BB2-A45C8818B80F}" dt="2023-11-02T16:07:22.594" v="144" actId="478"/>
          <ac:spMkLst>
            <pc:docMk/>
            <pc:sldMk cId="4215712716" sldId="2147469502"/>
            <ac:spMk id="31" creationId="{73A5B393-7607-9717-9862-C65EC771169A}"/>
          </ac:spMkLst>
        </pc:spChg>
        <pc:spChg chg="mod">
          <ac:chgData name="Young, Emily [COMRES/CC/STL]" userId="c47e6d21-3741-4864-b956-6f3495cfef49" providerId="ADAL" clId="{0333D72A-B448-7A47-8BB2-A45C8818B80F}" dt="2023-11-02T16:05:19.268" v="122" actId="1076"/>
          <ac:spMkLst>
            <pc:docMk/>
            <pc:sldMk cId="4215712716" sldId="2147469502"/>
            <ac:spMk id="33" creationId="{00806F45-2C29-269E-3051-B725CDEB3EEE}"/>
          </ac:spMkLst>
        </pc:spChg>
        <pc:spChg chg="mod">
          <ac:chgData name="Young, Emily [COMRES/CC/STL]" userId="c47e6d21-3741-4864-b956-6f3495cfef49" providerId="ADAL" clId="{0333D72A-B448-7A47-8BB2-A45C8818B80F}" dt="2023-11-02T16:05:19.268" v="122" actId="1076"/>
          <ac:spMkLst>
            <pc:docMk/>
            <pc:sldMk cId="4215712716" sldId="2147469502"/>
            <ac:spMk id="34" creationId="{5704FA91-3C29-338D-3656-C338739C75C6}"/>
          </ac:spMkLst>
        </pc:spChg>
        <pc:grpChg chg="add del mod">
          <ac:chgData name="Young, Emily [COMRES/CC/STL]" userId="c47e6d21-3741-4864-b956-6f3495cfef49" providerId="ADAL" clId="{0333D72A-B448-7A47-8BB2-A45C8818B80F}" dt="2023-11-02T16:06:59.796" v="141" actId="165"/>
          <ac:grpSpMkLst>
            <pc:docMk/>
            <pc:sldMk cId="4215712716" sldId="2147469502"/>
            <ac:grpSpMk id="12" creationId="{329BBDC1-3C9C-CBC9-CD44-EDD59D0B8798}"/>
          </ac:grpSpMkLst>
        </pc:grpChg>
        <pc:picChg chg="mod topLvl">
          <ac:chgData name="Young, Emily [COMRES/CC/STL]" userId="c47e6d21-3741-4864-b956-6f3495cfef49" providerId="ADAL" clId="{0333D72A-B448-7A47-8BB2-A45C8818B80F}" dt="2023-11-02T16:06:59.796" v="141" actId="165"/>
          <ac:picMkLst>
            <pc:docMk/>
            <pc:sldMk cId="4215712716" sldId="2147469502"/>
            <ac:picMk id="10" creationId="{BFC99927-38D0-2108-94AA-29EEBAEA3340}"/>
          </ac:picMkLst>
        </pc:picChg>
        <pc:cxnChg chg="mod">
          <ac:chgData name="Young, Emily [COMRES/CC/STL]" userId="c47e6d21-3741-4864-b956-6f3495cfef49" providerId="ADAL" clId="{0333D72A-B448-7A47-8BB2-A45C8818B80F}" dt="2023-11-02T16:05:19.268" v="122" actId="1076"/>
          <ac:cxnSpMkLst>
            <pc:docMk/>
            <pc:sldMk cId="4215712716" sldId="2147469502"/>
            <ac:cxnSpMk id="36" creationId="{EE31AF75-8D45-1CAF-93A6-F75C193B10A2}"/>
          </ac:cxnSpMkLst>
        </pc:cxnChg>
      </pc:sldChg>
      <pc:sldChg chg="addSp delSp modSp mod chgLayout">
        <pc:chgData name="Young, Emily [COMRES/CC/STL]" userId="c47e6d21-3741-4864-b956-6f3495cfef49" providerId="ADAL" clId="{0333D72A-B448-7A47-8BB2-A45C8818B80F}" dt="2023-11-02T16:33:05.635" v="573" actId="113"/>
        <pc:sldMkLst>
          <pc:docMk/>
          <pc:sldMk cId="3596646946" sldId="2147469503"/>
        </pc:sldMkLst>
        <pc:spChg chg="mod">
          <ac:chgData name="Young, Emily [COMRES/CC/STL]" userId="c47e6d21-3741-4864-b956-6f3495cfef49" providerId="ADAL" clId="{0333D72A-B448-7A47-8BB2-A45C8818B80F}" dt="2023-11-02T16:08:09.696" v="163" actId="255"/>
          <ac:spMkLst>
            <pc:docMk/>
            <pc:sldMk cId="3596646946" sldId="2147469503"/>
            <ac:spMk id="4" creationId="{05239FF7-359A-87EB-0399-4765995A2979}"/>
          </ac:spMkLst>
        </pc:spChg>
        <pc:spChg chg="mod">
          <ac:chgData name="Young, Emily [COMRES/CC/STL]" userId="c47e6d21-3741-4864-b956-6f3495cfef49" providerId="ADAL" clId="{0333D72A-B448-7A47-8BB2-A45C8818B80F}" dt="2023-11-02T16:08:09.696" v="163" actId="255"/>
          <ac:spMkLst>
            <pc:docMk/>
            <pc:sldMk cId="3596646946" sldId="2147469503"/>
            <ac:spMk id="5" creationId="{367E9C7A-D60C-0CA0-F3D1-F0A89199E8BE}"/>
          </ac:spMkLst>
        </pc:spChg>
        <pc:spChg chg="mod">
          <ac:chgData name="Young, Emily [COMRES/CC/STL]" userId="c47e6d21-3741-4864-b956-6f3495cfef49" providerId="ADAL" clId="{0333D72A-B448-7A47-8BB2-A45C8818B80F}" dt="2023-11-02T16:08:09.696" v="163" actId="255"/>
          <ac:spMkLst>
            <pc:docMk/>
            <pc:sldMk cId="3596646946" sldId="2147469503"/>
            <ac:spMk id="6" creationId="{E0CDA228-6A3A-98F8-5F83-A9C9BD22216B}"/>
          </ac:spMkLst>
        </pc:spChg>
        <pc:spChg chg="mod">
          <ac:chgData name="Young, Emily [COMRES/CC/STL]" userId="c47e6d21-3741-4864-b956-6f3495cfef49" providerId="ADAL" clId="{0333D72A-B448-7A47-8BB2-A45C8818B80F}" dt="2023-11-02T16:08:09.696" v="163" actId="255"/>
          <ac:spMkLst>
            <pc:docMk/>
            <pc:sldMk cId="3596646946" sldId="2147469503"/>
            <ac:spMk id="7" creationId="{0102A4B0-D755-536E-BEFE-F3EF62A7B8F0}"/>
          </ac:spMkLst>
        </pc:spChg>
        <pc:spChg chg="add del">
          <ac:chgData name="Young, Emily [COMRES/CC/STL]" userId="c47e6d21-3741-4864-b956-6f3495cfef49" providerId="ADAL" clId="{0333D72A-B448-7A47-8BB2-A45C8818B80F}" dt="2023-11-02T16:07:06.092" v="143" actId="22"/>
          <ac:spMkLst>
            <pc:docMk/>
            <pc:sldMk cId="3596646946" sldId="2147469503"/>
            <ac:spMk id="9" creationId="{CD90E979-C1C2-1D81-5D5C-57F1379AAC41}"/>
          </ac:spMkLst>
        </pc:spChg>
        <pc:spChg chg="add del mod">
          <ac:chgData name="Young, Emily [COMRES/CC/STL]" userId="c47e6d21-3741-4864-b956-6f3495cfef49" providerId="ADAL" clId="{0333D72A-B448-7A47-8BB2-A45C8818B80F}" dt="2023-11-02T16:07:31.474" v="149" actId="478"/>
          <ac:spMkLst>
            <pc:docMk/>
            <pc:sldMk cId="3596646946" sldId="2147469503"/>
            <ac:spMk id="11" creationId="{90CBB577-D68B-2538-6EA0-979D3547CD91}"/>
          </ac:spMkLst>
        </pc:spChg>
        <pc:spChg chg="add del mod">
          <ac:chgData name="Young, Emily [COMRES/CC/STL]" userId="c47e6d21-3741-4864-b956-6f3495cfef49" providerId="ADAL" clId="{0333D72A-B448-7A47-8BB2-A45C8818B80F}" dt="2023-11-02T16:07:37.082" v="151" actId="478"/>
          <ac:spMkLst>
            <pc:docMk/>
            <pc:sldMk cId="3596646946" sldId="2147469503"/>
            <ac:spMk id="12" creationId="{2714302C-6BF9-4577-44CC-2719C7A64252}"/>
          </ac:spMkLst>
        </pc:spChg>
        <pc:spChg chg="add del mod">
          <ac:chgData name="Young, Emily [COMRES/CC/STL]" userId="c47e6d21-3741-4864-b956-6f3495cfef49" providerId="ADAL" clId="{0333D72A-B448-7A47-8BB2-A45C8818B80F}" dt="2023-11-02T16:07:33.201" v="150" actId="6264"/>
          <ac:spMkLst>
            <pc:docMk/>
            <pc:sldMk cId="3596646946" sldId="2147469503"/>
            <ac:spMk id="13" creationId="{65927CDA-4DB0-F38E-9AF6-A6B83C194D2D}"/>
          </ac:spMkLst>
        </pc:spChg>
        <pc:spChg chg="add del mod">
          <ac:chgData name="Young, Emily [COMRES/CC/STL]" userId="c47e6d21-3741-4864-b956-6f3495cfef49" providerId="ADAL" clId="{0333D72A-B448-7A47-8BB2-A45C8818B80F}" dt="2023-11-02T16:07:33.201" v="150" actId="6264"/>
          <ac:spMkLst>
            <pc:docMk/>
            <pc:sldMk cId="3596646946" sldId="2147469503"/>
            <ac:spMk id="14" creationId="{CC6E1810-252A-8DDC-4F34-34F6600D6828}"/>
          </ac:spMkLst>
        </pc:spChg>
        <pc:spChg chg="add mod ord">
          <ac:chgData name="Young, Emily [COMRES/CC/STL]" userId="c47e6d21-3741-4864-b956-6f3495cfef49" providerId="ADAL" clId="{0333D72A-B448-7A47-8BB2-A45C8818B80F}" dt="2023-11-02T16:07:41.890" v="153" actId="255"/>
          <ac:spMkLst>
            <pc:docMk/>
            <pc:sldMk cId="3596646946" sldId="2147469503"/>
            <ac:spMk id="15" creationId="{E743F5D1-D7D5-1A5A-273D-A14566CB3F2E}"/>
          </ac:spMkLst>
        </pc:spChg>
        <pc:spChg chg="add del mod ord">
          <ac:chgData name="Young, Emily [COMRES/CC/STL]" userId="c47e6d21-3741-4864-b956-6f3495cfef49" providerId="ADAL" clId="{0333D72A-B448-7A47-8BB2-A45C8818B80F}" dt="2023-11-02T16:07:43.272" v="154" actId="478"/>
          <ac:spMkLst>
            <pc:docMk/>
            <pc:sldMk cId="3596646946" sldId="2147469503"/>
            <ac:spMk id="16" creationId="{7683A2FD-22DF-D84F-BB19-A2A5E28A6A5C}"/>
          </ac:spMkLst>
        </pc:spChg>
        <pc:spChg chg="add del mod ord">
          <ac:chgData name="Young, Emily [COMRES/CC/STL]" userId="c47e6d21-3741-4864-b956-6f3495cfef49" providerId="ADAL" clId="{0333D72A-B448-7A47-8BB2-A45C8818B80F}" dt="2023-11-02T16:08:03.852" v="160" actId="478"/>
          <ac:spMkLst>
            <pc:docMk/>
            <pc:sldMk cId="3596646946" sldId="2147469503"/>
            <ac:spMk id="17" creationId="{29D87B28-FD1D-7E7F-E7A5-721AD09C47E2}"/>
          </ac:spMkLst>
        </pc:spChg>
        <pc:spChg chg="add del mod">
          <ac:chgData name="Young, Emily [COMRES/CC/STL]" userId="c47e6d21-3741-4864-b956-6f3495cfef49" providerId="ADAL" clId="{0333D72A-B448-7A47-8BB2-A45C8818B80F}" dt="2023-11-02T16:07:51.185" v="156"/>
          <ac:spMkLst>
            <pc:docMk/>
            <pc:sldMk cId="3596646946" sldId="2147469503"/>
            <ac:spMk id="18" creationId="{589646E8-7776-4245-971B-FA35AFD7A13B}"/>
          </ac:spMkLst>
        </pc:spChg>
        <pc:spChg chg="add mod">
          <ac:chgData name="Young, Emily [COMRES/CC/STL]" userId="c47e6d21-3741-4864-b956-6f3495cfef49" providerId="ADAL" clId="{0333D72A-B448-7A47-8BB2-A45C8818B80F}" dt="2023-11-02T16:33:05.635" v="573" actId="113"/>
          <ac:spMkLst>
            <pc:docMk/>
            <pc:sldMk cId="3596646946" sldId="2147469503"/>
            <ac:spMk id="19" creationId="{9BAC5833-ED5E-569E-CA6B-D1CF421F552F}"/>
          </ac:spMkLst>
        </pc:spChg>
        <pc:spChg chg="add del mod">
          <ac:chgData name="Young, Emily [COMRES/CC/STL]" userId="c47e6d21-3741-4864-b956-6f3495cfef49" providerId="ADAL" clId="{0333D72A-B448-7A47-8BB2-A45C8818B80F}" dt="2023-11-02T16:09:16.444" v="173" actId="478"/>
          <ac:spMkLst>
            <pc:docMk/>
            <pc:sldMk cId="3596646946" sldId="2147469503"/>
            <ac:spMk id="21" creationId="{4B810A5E-EEDD-1089-C0A5-C13662AF70B5}"/>
          </ac:spMkLst>
        </pc:spChg>
        <pc:spChg chg="add del mod">
          <ac:chgData name="Young, Emily [COMRES/CC/STL]" userId="c47e6d21-3741-4864-b956-6f3495cfef49" providerId="ADAL" clId="{0333D72A-B448-7A47-8BB2-A45C8818B80F}" dt="2023-11-02T16:09:16.444" v="173" actId="478"/>
          <ac:spMkLst>
            <pc:docMk/>
            <pc:sldMk cId="3596646946" sldId="2147469503"/>
            <ac:spMk id="23" creationId="{02872C65-8DA7-A214-2798-D637C9204F68}"/>
          </ac:spMkLst>
        </pc:spChg>
        <pc:spChg chg="del">
          <ac:chgData name="Young, Emily [COMRES/CC/STL]" userId="c47e6d21-3741-4864-b956-6f3495cfef49" providerId="ADAL" clId="{0333D72A-B448-7A47-8BB2-A45C8818B80F}" dt="2023-11-02T16:07:28.981" v="147" actId="478"/>
          <ac:spMkLst>
            <pc:docMk/>
            <pc:sldMk cId="3596646946" sldId="2147469503"/>
            <ac:spMk id="31" creationId="{73A5B393-7607-9717-9862-C65EC771169A}"/>
          </ac:spMkLst>
        </pc:spChg>
        <pc:spChg chg="del mod ord">
          <ac:chgData name="Young, Emily [COMRES/CC/STL]" userId="c47e6d21-3741-4864-b956-6f3495cfef49" providerId="ADAL" clId="{0333D72A-B448-7A47-8BB2-A45C8818B80F}" dt="2023-11-02T16:09:13.033" v="172" actId="478"/>
          <ac:spMkLst>
            <pc:docMk/>
            <pc:sldMk cId="3596646946" sldId="2147469503"/>
            <ac:spMk id="33" creationId="{00806F45-2C29-269E-3051-B725CDEB3EEE}"/>
          </ac:spMkLst>
        </pc:spChg>
        <pc:spChg chg="del mod ord">
          <ac:chgData name="Young, Emily [COMRES/CC/STL]" userId="c47e6d21-3741-4864-b956-6f3495cfef49" providerId="ADAL" clId="{0333D72A-B448-7A47-8BB2-A45C8818B80F}" dt="2023-11-02T16:09:13.033" v="172" actId="478"/>
          <ac:spMkLst>
            <pc:docMk/>
            <pc:sldMk cId="3596646946" sldId="2147469503"/>
            <ac:spMk id="34" creationId="{5704FA91-3C29-338D-3656-C338739C75C6}"/>
          </ac:spMkLst>
        </pc:spChg>
        <pc:grpChg chg="mod">
          <ac:chgData name="Young, Emily [COMRES/CC/STL]" userId="c47e6d21-3741-4864-b956-6f3495cfef49" providerId="ADAL" clId="{0333D72A-B448-7A47-8BB2-A45C8818B80F}" dt="2023-11-02T16:08:06.799" v="162" actId="1076"/>
          <ac:grpSpMkLst>
            <pc:docMk/>
            <pc:sldMk cId="3596646946" sldId="2147469503"/>
            <ac:grpSpMk id="8" creationId="{B01E98EC-F2BA-0F52-2174-A7BC81209D01}"/>
          </ac:grpSpMkLst>
        </pc:grpChg>
        <pc:cxnChg chg="del mod">
          <ac:chgData name="Young, Emily [COMRES/CC/STL]" userId="c47e6d21-3741-4864-b956-6f3495cfef49" providerId="ADAL" clId="{0333D72A-B448-7A47-8BB2-A45C8818B80F}" dt="2023-11-02T16:09:13.033" v="172" actId="478"/>
          <ac:cxnSpMkLst>
            <pc:docMk/>
            <pc:sldMk cId="3596646946" sldId="2147469503"/>
            <ac:cxnSpMk id="36" creationId="{EE31AF75-8D45-1CAF-93A6-F75C193B10A2}"/>
          </ac:cxnSpMkLst>
        </pc:cxnChg>
      </pc:sldChg>
      <pc:sldChg chg="addSp delSp modSp mod chgLayout">
        <pc:chgData name="Young, Emily [COMRES/CC/STL]" userId="c47e6d21-3741-4864-b956-6f3495cfef49" providerId="ADAL" clId="{0333D72A-B448-7A47-8BB2-A45C8818B80F}" dt="2023-11-02T16:10:31.321" v="204" actId="14100"/>
        <pc:sldMkLst>
          <pc:docMk/>
          <pc:sldMk cId="2086006433" sldId="2147469504"/>
        </pc:sldMkLst>
        <pc:spChg chg="mod ord">
          <ac:chgData name="Young, Emily [COMRES/CC/STL]" userId="c47e6d21-3741-4864-b956-6f3495cfef49" providerId="ADAL" clId="{0333D72A-B448-7A47-8BB2-A45C8818B80F}" dt="2023-11-02T16:09:46.080" v="187" actId="14100"/>
          <ac:spMkLst>
            <pc:docMk/>
            <pc:sldMk cId="2086006433" sldId="2147469504"/>
            <ac:spMk id="2" creationId="{031C09FE-4876-6D63-DD56-8FE57125617B}"/>
          </ac:spMkLst>
        </pc:spChg>
        <pc:spChg chg="add del mod">
          <ac:chgData name="Young, Emily [COMRES/CC/STL]" userId="c47e6d21-3741-4864-b956-6f3495cfef49" providerId="ADAL" clId="{0333D72A-B448-7A47-8BB2-A45C8818B80F}" dt="2023-11-02T16:09:23.675" v="175" actId="6264"/>
          <ac:spMkLst>
            <pc:docMk/>
            <pc:sldMk cId="2086006433" sldId="2147469504"/>
            <ac:spMk id="3" creationId="{E8435981-74EF-6CB7-EDA7-A41257991E50}"/>
          </ac:spMkLst>
        </pc:spChg>
        <pc:spChg chg="mod ord">
          <ac:chgData name="Young, Emily [COMRES/CC/STL]" userId="c47e6d21-3741-4864-b956-6f3495cfef49" providerId="ADAL" clId="{0333D72A-B448-7A47-8BB2-A45C8818B80F}" dt="2023-11-02T16:09:28.193" v="176" actId="255"/>
          <ac:spMkLst>
            <pc:docMk/>
            <pc:sldMk cId="2086006433" sldId="2147469504"/>
            <ac:spMk id="4" creationId="{7E52F37A-AA57-0792-42A6-4E42E386EC7B}"/>
          </ac:spMkLst>
        </pc:spChg>
        <pc:spChg chg="add del mod">
          <ac:chgData name="Young, Emily [COMRES/CC/STL]" userId="c47e6d21-3741-4864-b956-6f3495cfef49" providerId="ADAL" clId="{0333D72A-B448-7A47-8BB2-A45C8818B80F}" dt="2023-11-02T16:09:23.675" v="175" actId="6264"/>
          <ac:spMkLst>
            <pc:docMk/>
            <pc:sldMk cId="2086006433" sldId="2147469504"/>
            <ac:spMk id="5" creationId="{07E53FE1-8A57-65BD-6808-04D8ADE60E0F}"/>
          </ac:spMkLst>
        </pc:spChg>
        <pc:spChg chg="mod ord">
          <ac:chgData name="Young, Emily [COMRES/CC/STL]" userId="c47e6d21-3741-4864-b956-6f3495cfef49" providerId="ADAL" clId="{0333D72A-B448-7A47-8BB2-A45C8818B80F}" dt="2023-11-02T16:09:23.675" v="175" actId="6264"/>
          <ac:spMkLst>
            <pc:docMk/>
            <pc:sldMk cId="2086006433" sldId="2147469504"/>
            <ac:spMk id="6" creationId="{B96B504F-46B1-F713-FA90-D80A58D052C2}"/>
          </ac:spMkLst>
        </pc:spChg>
        <pc:spChg chg="add del mod">
          <ac:chgData name="Young, Emily [COMRES/CC/STL]" userId="c47e6d21-3741-4864-b956-6f3495cfef49" providerId="ADAL" clId="{0333D72A-B448-7A47-8BB2-A45C8818B80F}" dt="2023-11-02T16:09:23.675" v="175" actId="6264"/>
          <ac:spMkLst>
            <pc:docMk/>
            <pc:sldMk cId="2086006433" sldId="2147469504"/>
            <ac:spMk id="8" creationId="{1F14F4C6-31EC-B0DC-590A-95E856E5C28B}"/>
          </ac:spMkLst>
        </pc:spChg>
        <pc:spChg chg="add del mod ord">
          <ac:chgData name="Young, Emily [COMRES/CC/STL]" userId="c47e6d21-3741-4864-b956-6f3495cfef49" providerId="ADAL" clId="{0333D72A-B448-7A47-8BB2-A45C8818B80F}" dt="2023-11-02T16:09:23.675" v="175" actId="6264"/>
          <ac:spMkLst>
            <pc:docMk/>
            <pc:sldMk cId="2086006433" sldId="2147469504"/>
            <ac:spMk id="9" creationId="{20880E1B-21CD-876A-8224-AF430262F64E}"/>
          </ac:spMkLst>
        </pc:spChg>
        <pc:spChg chg="add del mod ord">
          <ac:chgData name="Young, Emily [COMRES/CC/STL]" userId="c47e6d21-3741-4864-b956-6f3495cfef49" providerId="ADAL" clId="{0333D72A-B448-7A47-8BB2-A45C8818B80F}" dt="2023-11-02T16:09:23.675" v="175" actId="6264"/>
          <ac:spMkLst>
            <pc:docMk/>
            <pc:sldMk cId="2086006433" sldId="2147469504"/>
            <ac:spMk id="10" creationId="{296F50E8-6CCB-2844-4B4F-42EF644A8EFC}"/>
          </ac:spMkLst>
        </pc:spChg>
        <pc:spChg chg="mod">
          <ac:chgData name="Young, Emily [COMRES/CC/STL]" userId="c47e6d21-3741-4864-b956-6f3495cfef49" providerId="ADAL" clId="{0333D72A-B448-7A47-8BB2-A45C8818B80F}" dt="2023-11-02T16:10:06.492" v="191" actId="14100"/>
          <ac:spMkLst>
            <pc:docMk/>
            <pc:sldMk cId="2086006433" sldId="2147469504"/>
            <ac:spMk id="12" creationId="{80D45676-1CFB-9475-6A54-D75794332FCA}"/>
          </ac:spMkLst>
        </pc:spChg>
        <pc:spChg chg="mod">
          <ac:chgData name="Young, Emily [COMRES/CC/STL]" userId="c47e6d21-3741-4864-b956-6f3495cfef49" providerId="ADAL" clId="{0333D72A-B448-7A47-8BB2-A45C8818B80F}" dt="2023-11-02T16:10:31.321" v="204" actId="14100"/>
          <ac:spMkLst>
            <pc:docMk/>
            <pc:sldMk cId="2086006433" sldId="2147469504"/>
            <ac:spMk id="14" creationId="{3803E4CC-6729-ABEA-1D98-BD4434D28C5E}"/>
          </ac:spMkLst>
        </pc:spChg>
        <pc:grpChg chg="mod">
          <ac:chgData name="Young, Emily [COMRES/CC/STL]" userId="c47e6d21-3741-4864-b956-6f3495cfef49" providerId="ADAL" clId="{0333D72A-B448-7A47-8BB2-A45C8818B80F}" dt="2023-11-02T16:10:22.290" v="193" actId="12789"/>
          <ac:grpSpMkLst>
            <pc:docMk/>
            <pc:sldMk cId="2086006433" sldId="2147469504"/>
            <ac:grpSpMk id="11" creationId="{52E6EC62-FF96-A0E3-557B-94DEFACE2E1D}"/>
          </ac:grpSpMkLst>
        </pc:grpChg>
        <pc:picChg chg="mod">
          <ac:chgData name="Young, Emily [COMRES/CC/STL]" userId="c47e6d21-3741-4864-b956-6f3495cfef49" providerId="ADAL" clId="{0333D72A-B448-7A47-8BB2-A45C8818B80F}" dt="2023-11-02T16:09:49.637" v="188" actId="1076"/>
          <ac:picMkLst>
            <pc:docMk/>
            <pc:sldMk cId="2086006433" sldId="2147469504"/>
            <ac:picMk id="7" creationId="{12281020-6B69-C793-A13B-FBA537226149}"/>
          </ac:picMkLst>
        </pc:picChg>
      </pc:sldChg>
      <pc:sldChg chg="addSp delSp modSp mod">
        <pc:chgData name="Young, Emily [COMRES/CC/STL]" userId="c47e6d21-3741-4864-b956-6f3495cfef49" providerId="ADAL" clId="{0333D72A-B448-7A47-8BB2-A45C8818B80F}" dt="2023-11-02T16:33:01.970" v="572" actId="113"/>
        <pc:sldMkLst>
          <pc:docMk/>
          <pc:sldMk cId="3212578667" sldId="2147469505"/>
        </pc:sldMkLst>
        <pc:spChg chg="add mod">
          <ac:chgData name="Young, Emily [COMRES/CC/STL]" userId="c47e6d21-3741-4864-b956-6f3495cfef49" providerId="ADAL" clId="{0333D72A-B448-7A47-8BB2-A45C8818B80F}" dt="2023-11-02T16:33:01.970" v="572" actId="113"/>
          <ac:spMkLst>
            <pc:docMk/>
            <pc:sldMk cId="3212578667" sldId="2147469505"/>
            <ac:spMk id="3" creationId="{75B579B5-926C-F607-B074-0C5E4DE3B75D}"/>
          </ac:spMkLst>
        </pc:spChg>
        <pc:spChg chg="add del mod">
          <ac:chgData name="Young, Emily [COMRES/CC/STL]" userId="c47e6d21-3741-4864-b956-6f3495cfef49" providerId="ADAL" clId="{0333D72A-B448-7A47-8BB2-A45C8818B80F}" dt="2023-11-02T16:11:47.758" v="217" actId="478"/>
          <ac:spMkLst>
            <pc:docMk/>
            <pc:sldMk cId="3212578667" sldId="2147469505"/>
            <ac:spMk id="5" creationId="{54131104-C1EB-4847-37B0-15CA6FDC1A7C}"/>
          </ac:spMkLst>
        </pc:spChg>
        <pc:spChg chg="add del mod">
          <ac:chgData name="Young, Emily [COMRES/CC/STL]" userId="c47e6d21-3741-4864-b956-6f3495cfef49" providerId="ADAL" clId="{0333D72A-B448-7A47-8BB2-A45C8818B80F}" dt="2023-11-02T16:11:47.758" v="217" actId="478"/>
          <ac:spMkLst>
            <pc:docMk/>
            <pc:sldMk cId="3212578667" sldId="2147469505"/>
            <ac:spMk id="7" creationId="{3230F1A6-6F90-61A2-70D1-0026F55F3717}"/>
          </ac:spMkLst>
        </pc:spChg>
        <pc:spChg chg="mod">
          <ac:chgData name="Young, Emily [COMRES/CC/STL]" userId="c47e6d21-3741-4864-b956-6f3495cfef49" providerId="ADAL" clId="{0333D72A-B448-7A47-8BB2-A45C8818B80F}" dt="2023-11-02T16:10:44.415" v="206" actId="255"/>
          <ac:spMkLst>
            <pc:docMk/>
            <pc:sldMk cId="3212578667" sldId="2147469505"/>
            <ac:spMk id="10" creationId="{E278657B-4257-2484-39ED-88E801AF8F4D}"/>
          </ac:spMkLst>
        </pc:spChg>
        <pc:spChg chg="mod">
          <ac:chgData name="Young, Emily [COMRES/CC/STL]" userId="c47e6d21-3741-4864-b956-6f3495cfef49" providerId="ADAL" clId="{0333D72A-B448-7A47-8BB2-A45C8818B80F}" dt="2023-11-02T16:10:44.415" v="206" actId="255"/>
          <ac:spMkLst>
            <pc:docMk/>
            <pc:sldMk cId="3212578667" sldId="2147469505"/>
            <ac:spMk id="11" creationId="{D441769B-B950-0155-E6BE-DEAAC934CD96}"/>
          </ac:spMkLst>
        </pc:spChg>
        <pc:spChg chg="mod">
          <ac:chgData name="Young, Emily [COMRES/CC/STL]" userId="c47e6d21-3741-4864-b956-6f3495cfef49" providerId="ADAL" clId="{0333D72A-B448-7A47-8BB2-A45C8818B80F}" dt="2023-11-02T16:10:44.415" v="206" actId="255"/>
          <ac:spMkLst>
            <pc:docMk/>
            <pc:sldMk cId="3212578667" sldId="2147469505"/>
            <ac:spMk id="12" creationId="{E99B11C8-13D5-80DE-73D0-E8557BD977A6}"/>
          </ac:spMkLst>
        </pc:spChg>
        <pc:spChg chg="mod">
          <ac:chgData name="Young, Emily [COMRES/CC/STL]" userId="c47e6d21-3741-4864-b956-6f3495cfef49" providerId="ADAL" clId="{0333D72A-B448-7A47-8BB2-A45C8818B80F}" dt="2023-11-02T16:10:44.415" v="206" actId="255"/>
          <ac:spMkLst>
            <pc:docMk/>
            <pc:sldMk cId="3212578667" sldId="2147469505"/>
            <ac:spMk id="13" creationId="{44A01375-1717-DC9D-3767-567A013AF81D}"/>
          </ac:spMkLst>
        </pc:spChg>
        <pc:spChg chg="mod">
          <ac:chgData name="Young, Emily [COMRES/CC/STL]" userId="c47e6d21-3741-4864-b956-6f3495cfef49" providerId="ADAL" clId="{0333D72A-B448-7A47-8BB2-A45C8818B80F}" dt="2023-11-02T16:11:07.051" v="209" actId="255"/>
          <ac:spMkLst>
            <pc:docMk/>
            <pc:sldMk cId="3212578667" sldId="2147469505"/>
            <ac:spMk id="31" creationId="{73A5B393-7607-9717-9862-C65EC771169A}"/>
          </ac:spMkLst>
        </pc:spChg>
        <pc:spChg chg="del mod">
          <ac:chgData name="Young, Emily [COMRES/CC/STL]" userId="c47e6d21-3741-4864-b956-6f3495cfef49" providerId="ADAL" clId="{0333D72A-B448-7A47-8BB2-A45C8818B80F}" dt="2023-11-02T16:11:44.939" v="216" actId="478"/>
          <ac:spMkLst>
            <pc:docMk/>
            <pc:sldMk cId="3212578667" sldId="2147469505"/>
            <ac:spMk id="33" creationId="{00806F45-2C29-269E-3051-B725CDEB3EEE}"/>
          </ac:spMkLst>
        </pc:spChg>
        <pc:spChg chg="del mod">
          <ac:chgData name="Young, Emily [COMRES/CC/STL]" userId="c47e6d21-3741-4864-b956-6f3495cfef49" providerId="ADAL" clId="{0333D72A-B448-7A47-8BB2-A45C8818B80F}" dt="2023-11-02T16:11:44.939" v="216" actId="478"/>
          <ac:spMkLst>
            <pc:docMk/>
            <pc:sldMk cId="3212578667" sldId="2147469505"/>
            <ac:spMk id="34" creationId="{5704FA91-3C29-338D-3656-C338739C75C6}"/>
          </ac:spMkLst>
        </pc:spChg>
        <pc:cxnChg chg="del mod">
          <ac:chgData name="Young, Emily [COMRES/CC/STL]" userId="c47e6d21-3741-4864-b956-6f3495cfef49" providerId="ADAL" clId="{0333D72A-B448-7A47-8BB2-A45C8818B80F}" dt="2023-11-02T16:11:44.939" v="216" actId="478"/>
          <ac:cxnSpMkLst>
            <pc:docMk/>
            <pc:sldMk cId="3212578667" sldId="2147469505"/>
            <ac:cxnSpMk id="36" creationId="{EE31AF75-8D45-1CAF-93A6-F75C193B10A2}"/>
          </ac:cxnSpMkLst>
        </pc:cxnChg>
      </pc:sldChg>
      <pc:sldChg chg="modSp mod">
        <pc:chgData name="Young, Emily [COMRES/CC/STL]" userId="c47e6d21-3741-4864-b956-6f3495cfef49" providerId="ADAL" clId="{0333D72A-B448-7A47-8BB2-A45C8818B80F}" dt="2023-11-02T16:12:13.199" v="221" actId="14100"/>
        <pc:sldMkLst>
          <pc:docMk/>
          <pc:sldMk cId="1464697851" sldId="2147469506"/>
        </pc:sldMkLst>
        <pc:spChg chg="mod">
          <ac:chgData name="Young, Emily [COMRES/CC/STL]" userId="c47e6d21-3741-4864-b956-6f3495cfef49" providerId="ADAL" clId="{0333D72A-B448-7A47-8BB2-A45C8818B80F}" dt="2023-11-02T16:11:57.945" v="218" actId="255"/>
          <ac:spMkLst>
            <pc:docMk/>
            <pc:sldMk cId="1464697851" sldId="2147469506"/>
            <ac:spMk id="31" creationId="{73A5B393-7607-9717-9862-C65EC771169A}"/>
          </ac:spMkLst>
        </pc:spChg>
        <pc:spChg chg="mod">
          <ac:chgData name="Young, Emily [COMRES/CC/STL]" userId="c47e6d21-3741-4864-b956-6f3495cfef49" providerId="ADAL" clId="{0333D72A-B448-7A47-8BB2-A45C8818B80F}" dt="2023-11-02T16:12:13.199" v="221" actId="14100"/>
          <ac:spMkLst>
            <pc:docMk/>
            <pc:sldMk cId="1464697851" sldId="2147469506"/>
            <ac:spMk id="34" creationId="{5704FA91-3C29-338D-3656-C338739C75C6}"/>
          </ac:spMkLst>
        </pc:spChg>
      </pc:sldChg>
      <pc:sldChg chg="addSp delSp modSp mod">
        <pc:chgData name="Young, Emily [COMRES/CC/STL]" userId="c47e6d21-3741-4864-b956-6f3495cfef49" providerId="ADAL" clId="{0333D72A-B448-7A47-8BB2-A45C8818B80F}" dt="2023-11-02T16:32:57.497" v="571" actId="113"/>
        <pc:sldMkLst>
          <pc:docMk/>
          <pc:sldMk cId="1823868734" sldId="2147469507"/>
        </pc:sldMkLst>
        <pc:spChg chg="del mod">
          <ac:chgData name="Young, Emily [COMRES/CC/STL]" userId="c47e6d21-3741-4864-b956-6f3495cfef49" providerId="ADAL" clId="{0333D72A-B448-7A47-8BB2-A45C8818B80F}" dt="2023-11-02T16:12:56.313" v="231" actId="478"/>
          <ac:spMkLst>
            <pc:docMk/>
            <pc:sldMk cId="1823868734" sldId="2147469507"/>
            <ac:spMk id="2" creationId="{5BF80A42-CBF2-A943-C7C8-23E90D85FBD2}"/>
          </ac:spMkLst>
        </pc:spChg>
        <pc:spChg chg="del mod">
          <ac:chgData name="Young, Emily [COMRES/CC/STL]" userId="c47e6d21-3741-4864-b956-6f3495cfef49" providerId="ADAL" clId="{0333D72A-B448-7A47-8BB2-A45C8818B80F}" dt="2023-11-02T16:13:05.910" v="234" actId="478"/>
          <ac:spMkLst>
            <pc:docMk/>
            <pc:sldMk cId="1823868734" sldId="2147469507"/>
            <ac:spMk id="3" creationId="{FB359721-03E9-B9CD-8FE1-314900D5D3D5}"/>
          </ac:spMkLst>
        </pc:spChg>
        <pc:spChg chg="mod">
          <ac:chgData name="Young, Emily [COMRES/CC/STL]" userId="c47e6d21-3741-4864-b956-6f3495cfef49" providerId="ADAL" clId="{0333D72A-B448-7A47-8BB2-A45C8818B80F}" dt="2023-11-02T16:12:24.009" v="223" actId="255"/>
          <ac:spMkLst>
            <pc:docMk/>
            <pc:sldMk cId="1823868734" sldId="2147469507"/>
            <ac:spMk id="4" creationId="{D6431093-11AA-9BCC-19DE-EC2CCED82CD6}"/>
          </ac:spMkLst>
        </pc:spChg>
        <pc:spChg chg="del">
          <ac:chgData name="Young, Emily [COMRES/CC/STL]" userId="c47e6d21-3741-4864-b956-6f3495cfef49" providerId="ADAL" clId="{0333D72A-B448-7A47-8BB2-A45C8818B80F}" dt="2023-11-02T16:12:20.400" v="222" actId="478"/>
          <ac:spMkLst>
            <pc:docMk/>
            <pc:sldMk cId="1823868734" sldId="2147469507"/>
            <ac:spMk id="5" creationId="{C650972D-A523-39F6-7C5E-2488F6680A48}"/>
          </ac:spMkLst>
        </pc:spChg>
        <pc:spChg chg="add mod">
          <ac:chgData name="Young, Emily [COMRES/CC/STL]" userId="c47e6d21-3741-4864-b956-6f3495cfef49" providerId="ADAL" clId="{0333D72A-B448-7A47-8BB2-A45C8818B80F}" dt="2023-11-02T16:32:57.497" v="571" actId="113"/>
          <ac:spMkLst>
            <pc:docMk/>
            <pc:sldMk cId="1823868734" sldId="2147469507"/>
            <ac:spMk id="7" creationId="{99B7E8BE-7B2F-477C-6495-0E162F2CA16B}"/>
          </ac:spMkLst>
        </pc:spChg>
        <pc:spChg chg="add del mod">
          <ac:chgData name="Young, Emily [COMRES/CC/STL]" userId="c47e6d21-3741-4864-b956-6f3495cfef49" providerId="ADAL" clId="{0333D72A-B448-7A47-8BB2-A45C8818B80F}" dt="2023-11-02T16:12:58.427" v="232" actId="478"/>
          <ac:spMkLst>
            <pc:docMk/>
            <pc:sldMk cId="1823868734" sldId="2147469507"/>
            <ac:spMk id="10" creationId="{6828F6F8-8F79-C5E6-F660-449E00A908CF}"/>
          </ac:spMkLst>
        </pc:spChg>
        <pc:spChg chg="add del mod">
          <ac:chgData name="Young, Emily [COMRES/CC/STL]" userId="c47e6d21-3741-4864-b956-6f3495cfef49" providerId="ADAL" clId="{0333D72A-B448-7A47-8BB2-A45C8818B80F}" dt="2023-11-02T16:13:09.973" v="235" actId="478"/>
          <ac:spMkLst>
            <pc:docMk/>
            <pc:sldMk cId="1823868734" sldId="2147469507"/>
            <ac:spMk id="12" creationId="{E5BA503B-62F3-AEB8-2AB9-C0C1902F4A69}"/>
          </ac:spMkLst>
        </pc:spChg>
      </pc:sldChg>
      <pc:sldChg chg="del">
        <pc:chgData name="Young, Emily [COMRES/CC/STL]" userId="c47e6d21-3741-4864-b956-6f3495cfef49" providerId="ADAL" clId="{0333D72A-B448-7A47-8BB2-A45C8818B80F}" dt="2023-11-02T16:17:05.681" v="283" actId="2696"/>
        <pc:sldMkLst>
          <pc:docMk/>
          <pc:sldMk cId="4190570180" sldId="2147469508"/>
        </pc:sldMkLst>
      </pc:sldChg>
      <pc:sldChg chg="addSp delSp modSp mod">
        <pc:chgData name="Young, Emily [COMRES/CC/STL]" userId="c47e6d21-3741-4864-b956-6f3495cfef49" providerId="ADAL" clId="{0333D72A-B448-7A47-8BB2-A45C8818B80F}" dt="2023-11-02T16:32:49.333" v="567" actId="113"/>
        <pc:sldMkLst>
          <pc:docMk/>
          <pc:sldMk cId="3533912623" sldId="2147469509"/>
        </pc:sldMkLst>
        <pc:spChg chg="mod">
          <ac:chgData name="Young, Emily [COMRES/CC/STL]" userId="c47e6d21-3741-4864-b956-6f3495cfef49" providerId="ADAL" clId="{0333D72A-B448-7A47-8BB2-A45C8818B80F}" dt="2023-11-02T16:16:38.982" v="279" actId="1036"/>
          <ac:spMkLst>
            <pc:docMk/>
            <pc:sldMk cId="3533912623" sldId="2147469509"/>
            <ac:spMk id="6" creationId="{7869955E-ADB2-375C-88C5-953E284F1DB4}"/>
          </ac:spMkLst>
        </pc:spChg>
        <pc:spChg chg="mod">
          <ac:chgData name="Young, Emily [COMRES/CC/STL]" userId="c47e6d21-3741-4864-b956-6f3495cfef49" providerId="ADAL" clId="{0333D72A-B448-7A47-8BB2-A45C8818B80F}" dt="2023-11-02T16:16:38.982" v="279" actId="1036"/>
          <ac:spMkLst>
            <pc:docMk/>
            <pc:sldMk cId="3533912623" sldId="2147469509"/>
            <ac:spMk id="8" creationId="{18665338-705F-268F-7D2E-C98F22D7BB56}"/>
          </ac:spMkLst>
        </pc:spChg>
        <pc:spChg chg="mod">
          <ac:chgData name="Young, Emily [COMRES/CC/STL]" userId="c47e6d21-3741-4864-b956-6f3495cfef49" providerId="ADAL" clId="{0333D72A-B448-7A47-8BB2-A45C8818B80F}" dt="2023-11-02T16:16:38.982" v="279" actId="1036"/>
          <ac:spMkLst>
            <pc:docMk/>
            <pc:sldMk cId="3533912623" sldId="2147469509"/>
            <ac:spMk id="9" creationId="{521F871D-E3A1-F001-8B88-283A7AD2BE5B}"/>
          </ac:spMkLst>
        </pc:spChg>
        <pc:spChg chg="add mod">
          <ac:chgData name="Young, Emily [COMRES/CC/STL]" userId="c47e6d21-3741-4864-b956-6f3495cfef49" providerId="ADAL" clId="{0333D72A-B448-7A47-8BB2-A45C8818B80F}" dt="2023-11-02T16:32:49.333" v="567" actId="113"/>
          <ac:spMkLst>
            <pc:docMk/>
            <pc:sldMk cId="3533912623" sldId="2147469509"/>
            <ac:spMk id="11" creationId="{6F42B0CC-B8D0-BE3E-F0AB-C8445F7D81A9}"/>
          </ac:spMkLst>
        </pc:spChg>
        <pc:spChg chg="add del mod">
          <ac:chgData name="Young, Emily [COMRES/CC/STL]" userId="c47e6d21-3741-4864-b956-6f3495cfef49" providerId="ADAL" clId="{0333D72A-B448-7A47-8BB2-A45C8818B80F}" dt="2023-11-02T16:16:45.563" v="281" actId="478"/>
          <ac:spMkLst>
            <pc:docMk/>
            <pc:sldMk cId="3533912623" sldId="2147469509"/>
            <ac:spMk id="13" creationId="{A0EC354D-467D-65E6-99E5-A88C702E1358}"/>
          </ac:spMkLst>
        </pc:spChg>
        <pc:spChg chg="add del mod">
          <ac:chgData name="Young, Emily [COMRES/CC/STL]" userId="c47e6d21-3741-4864-b956-6f3495cfef49" providerId="ADAL" clId="{0333D72A-B448-7A47-8BB2-A45C8818B80F}" dt="2023-11-02T16:16:45.563" v="281" actId="478"/>
          <ac:spMkLst>
            <pc:docMk/>
            <pc:sldMk cId="3533912623" sldId="2147469509"/>
            <ac:spMk id="15" creationId="{7E14295C-71B2-6A1E-4F13-80EF31C73188}"/>
          </ac:spMkLst>
        </pc:spChg>
        <pc:spChg chg="del mod">
          <ac:chgData name="Young, Emily [COMRES/CC/STL]" userId="c47e6d21-3741-4864-b956-6f3495cfef49" providerId="ADAL" clId="{0333D72A-B448-7A47-8BB2-A45C8818B80F}" dt="2023-11-02T16:16:42.555" v="280" actId="478"/>
          <ac:spMkLst>
            <pc:docMk/>
            <pc:sldMk cId="3533912623" sldId="2147469509"/>
            <ac:spMk id="65" creationId="{EADD0185-01F4-1631-62E9-936015C9BA09}"/>
          </ac:spMkLst>
        </pc:spChg>
        <pc:spChg chg="del mod">
          <ac:chgData name="Young, Emily [COMRES/CC/STL]" userId="c47e6d21-3741-4864-b956-6f3495cfef49" providerId="ADAL" clId="{0333D72A-B448-7A47-8BB2-A45C8818B80F}" dt="2023-11-02T16:16:42.555" v="280" actId="478"/>
          <ac:spMkLst>
            <pc:docMk/>
            <pc:sldMk cId="3533912623" sldId="2147469509"/>
            <ac:spMk id="66" creationId="{390D05C7-8380-5FD1-0A3E-AA9BC0BC7531}"/>
          </ac:spMkLst>
        </pc:spChg>
        <pc:spChg chg="mod">
          <ac:chgData name="Young, Emily [COMRES/CC/STL]" userId="c47e6d21-3741-4864-b956-6f3495cfef49" providerId="ADAL" clId="{0333D72A-B448-7A47-8BB2-A45C8818B80F}" dt="2023-11-02T16:15:09.838" v="256" actId="255"/>
          <ac:spMkLst>
            <pc:docMk/>
            <pc:sldMk cId="3533912623" sldId="2147469509"/>
            <ac:spMk id="69" creationId="{6F5D2F8D-FC26-4CDB-86AC-569E705FDF46}"/>
          </ac:spMkLst>
        </pc:spChg>
        <pc:cxnChg chg="del mod">
          <ac:chgData name="Young, Emily [COMRES/CC/STL]" userId="c47e6d21-3741-4864-b956-6f3495cfef49" providerId="ADAL" clId="{0333D72A-B448-7A47-8BB2-A45C8818B80F}" dt="2023-11-02T16:16:42.555" v="280" actId="478"/>
          <ac:cxnSpMkLst>
            <pc:docMk/>
            <pc:sldMk cId="3533912623" sldId="2147469509"/>
            <ac:cxnSpMk id="70" creationId="{8B5B9C26-BC0A-1DE1-572C-187C5569CEF7}"/>
          </ac:cxnSpMkLst>
        </pc:cxnChg>
      </pc:sldChg>
      <pc:sldChg chg="del">
        <pc:chgData name="Young, Emily [COMRES/CC/STL]" userId="c47e6d21-3741-4864-b956-6f3495cfef49" providerId="ADAL" clId="{0333D72A-B448-7A47-8BB2-A45C8818B80F}" dt="2023-11-02T16:29:46.765" v="518" actId="2696"/>
        <pc:sldMkLst>
          <pc:docMk/>
          <pc:sldMk cId="4104132318" sldId="2147469510"/>
        </pc:sldMkLst>
      </pc:sldChg>
      <pc:sldChg chg="addSp delSp modSp mod">
        <pc:chgData name="Young, Emily [COMRES/CC/STL]" userId="c47e6d21-3741-4864-b956-6f3495cfef49" providerId="ADAL" clId="{0333D72A-B448-7A47-8BB2-A45C8818B80F}" dt="2023-11-02T16:33:58.131" v="581" actId="1076"/>
        <pc:sldMkLst>
          <pc:docMk/>
          <pc:sldMk cId="3406364903" sldId="2147469511"/>
        </pc:sldMkLst>
        <pc:spChg chg="mod">
          <ac:chgData name="Young, Emily [COMRES/CC/STL]" userId="c47e6d21-3741-4864-b956-6f3495cfef49" providerId="ADAL" clId="{0333D72A-B448-7A47-8BB2-A45C8818B80F}" dt="2023-11-02T16:30:54.975" v="532" actId="14100"/>
          <ac:spMkLst>
            <pc:docMk/>
            <pc:sldMk cId="3406364903" sldId="2147469511"/>
            <ac:spMk id="2" creationId="{56503BF9-2A3C-740F-4C5F-7C342EEF7227}"/>
          </ac:spMkLst>
        </pc:spChg>
        <pc:spChg chg="mod">
          <ac:chgData name="Young, Emily [COMRES/CC/STL]" userId="c47e6d21-3741-4864-b956-6f3495cfef49" providerId="ADAL" clId="{0333D72A-B448-7A47-8BB2-A45C8818B80F}" dt="2023-11-02T16:30:46.907" v="529" actId="255"/>
          <ac:spMkLst>
            <pc:docMk/>
            <pc:sldMk cId="3406364903" sldId="2147469511"/>
            <ac:spMk id="4" creationId="{9F62264B-0132-2825-BC91-C0F2973BB474}"/>
          </ac:spMkLst>
        </pc:spChg>
        <pc:picChg chg="add del mod">
          <ac:chgData name="Young, Emily [COMRES/CC/STL]" userId="c47e6d21-3741-4864-b956-6f3495cfef49" providerId="ADAL" clId="{0333D72A-B448-7A47-8BB2-A45C8818B80F}" dt="2023-11-02T16:33:33.779" v="579" actId="478"/>
          <ac:picMkLst>
            <pc:docMk/>
            <pc:sldMk cId="3406364903" sldId="2147469511"/>
            <ac:picMk id="3" creationId="{F97EB60C-40D3-8B34-23B0-0DAD1763B2D3}"/>
          </ac:picMkLst>
        </pc:picChg>
        <pc:picChg chg="mod">
          <ac:chgData name="Young, Emily [COMRES/CC/STL]" userId="c47e6d21-3741-4864-b956-6f3495cfef49" providerId="ADAL" clId="{0333D72A-B448-7A47-8BB2-A45C8818B80F}" dt="2023-11-02T16:33:58.131" v="581" actId="1076"/>
          <ac:picMkLst>
            <pc:docMk/>
            <pc:sldMk cId="3406364903" sldId="2147469511"/>
            <ac:picMk id="22" creationId="{6354013E-4DE9-993B-721D-25C643B8BEF6}"/>
          </ac:picMkLst>
        </pc:picChg>
        <pc:picChg chg="mod">
          <ac:chgData name="Young, Emily [COMRES/CC/STL]" userId="c47e6d21-3741-4864-b956-6f3495cfef49" providerId="ADAL" clId="{0333D72A-B448-7A47-8BB2-A45C8818B80F}" dt="2023-11-02T16:33:58.131" v="581" actId="1076"/>
          <ac:picMkLst>
            <pc:docMk/>
            <pc:sldMk cId="3406364903" sldId="2147469511"/>
            <ac:picMk id="23" creationId="{6DE562A0-169A-08DE-6218-98555F44C498}"/>
          </ac:picMkLst>
        </pc:picChg>
      </pc:sldChg>
      <pc:sldChg chg="addSp delSp modSp mod">
        <pc:chgData name="Young, Emily [COMRES/CC/STL]" userId="c47e6d21-3741-4864-b956-6f3495cfef49" providerId="ADAL" clId="{0333D72A-B448-7A47-8BB2-A45C8818B80F}" dt="2023-11-02T16:37:23.665" v="618" actId="12789"/>
        <pc:sldMkLst>
          <pc:docMk/>
          <pc:sldMk cId="1032602146" sldId="2147469512"/>
        </pc:sldMkLst>
        <pc:spChg chg="add mod">
          <ac:chgData name="Young, Emily [COMRES/CC/STL]" userId="c47e6d21-3741-4864-b956-6f3495cfef49" providerId="ADAL" clId="{0333D72A-B448-7A47-8BB2-A45C8818B80F}" dt="2023-11-02T16:35:35.737" v="597" actId="207"/>
          <ac:spMkLst>
            <pc:docMk/>
            <pc:sldMk cId="1032602146" sldId="2147469512"/>
            <ac:spMk id="3" creationId="{4ADE1127-78A6-542A-5E7F-34B79E734F72}"/>
          </ac:spMkLst>
        </pc:spChg>
        <pc:spChg chg="mod">
          <ac:chgData name="Young, Emily [COMRES/CC/STL]" userId="c47e6d21-3741-4864-b956-6f3495cfef49" providerId="ADAL" clId="{0333D72A-B448-7A47-8BB2-A45C8818B80F}" dt="2023-11-02T16:32:29.864" v="564" actId="255"/>
          <ac:spMkLst>
            <pc:docMk/>
            <pc:sldMk cId="1032602146" sldId="2147469512"/>
            <ac:spMk id="4" creationId="{1F80558E-C01B-4AA5-083E-38344FB43317}"/>
          </ac:spMkLst>
        </pc:spChg>
        <pc:spChg chg="add mod">
          <ac:chgData name="Young, Emily [COMRES/CC/STL]" userId="c47e6d21-3741-4864-b956-6f3495cfef49" providerId="ADAL" clId="{0333D72A-B448-7A47-8BB2-A45C8818B80F}" dt="2023-11-02T16:36:02.596" v="603" actId="14100"/>
          <ac:spMkLst>
            <pc:docMk/>
            <pc:sldMk cId="1032602146" sldId="2147469512"/>
            <ac:spMk id="7" creationId="{C0B75E18-3FBB-8D7C-1156-82DCF5871597}"/>
          </ac:spMkLst>
        </pc:spChg>
        <pc:spChg chg="del mod">
          <ac:chgData name="Young, Emily [COMRES/CC/STL]" userId="c47e6d21-3741-4864-b956-6f3495cfef49" providerId="ADAL" clId="{0333D72A-B448-7A47-8BB2-A45C8818B80F}" dt="2023-11-02T16:36:11.932" v="604" actId="478"/>
          <ac:spMkLst>
            <pc:docMk/>
            <pc:sldMk cId="1032602146" sldId="2147469512"/>
            <ac:spMk id="8" creationId="{37BFDB76-559D-4726-1579-5F3435DC8A69}"/>
          </ac:spMkLst>
        </pc:spChg>
        <pc:spChg chg="del mod">
          <ac:chgData name="Young, Emily [COMRES/CC/STL]" userId="c47e6d21-3741-4864-b956-6f3495cfef49" providerId="ADAL" clId="{0333D72A-B448-7A47-8BB2-A45C8818B80F}" dt="2023-11-02T16:36:11.932" v="604" actId="478"/>
          <ac:spMkLst>
            <pc:docMk/>
            <pc:sldMk cId="1032602146" sldId="2147469512"/>
            <ac:spMk id="9" creationId="{3F07AC63-F674-D798-3A17-4C75B2A4E149}"/>
          </ac:spMkLst>
        </pc:spChg>
        <pc:spChg chg="del mod">
          <ac:chgData name="Young, Emily [COMRES/CC/STL]" userId="c47e6d21-3741-4864-b956-6f3495cfef49" providerId="ADAL" clId="{0333D72A-B448-7A47-8BB2-A45C8818B80F}" dt="2023-11-02T16:36:11.932" v="604" actId="478"/>
          <ac:spMkLst>
            <pc:docMk/>
            <pc:sldMk cId="1032602146" sldId="2147469512"/>
            <ac:spMk id="10" creationId="{9335C9CC-B3A1-A01B-5185-F2A085A8AADE}"/>
          </ac:spMkLst>
        </pc:spChg>
        <pc:spChg chg="del mod">
          <ac:chgData name="Young, Emily [COMRES/CC/STL]" userId="c47e6d21-3741-4864-b956-6f3495cfef49" providerId="ADAL" clId="{0333D72A-B448-7A47-8BB2-A45C8818B80F}" dt="2023-11-02T16:36:11.932" v="604" actId="478"/>
          <ac:spMkLst>
            <pc:docMk/>
            <pc:sldMk cId="1032602146" sldId="2147469512"/>
            <ac:spMk id="11" creationId="{27E48CB7-D5AE-5CC0-9CD1-05BF4C2B111B}"/>
          </ac:spMkLst>
        </pc:spChg>
        <pc:spChg chg="mod">
          <ac:chgData name="Young, Emily [COMRES/CC/STL]" userId="c47e6d21-3741-4864-b956-6f3495cfef49" providerId="ADAL" clId="{0333D72A-B448-7A47-8BB2-A45C8818B80F}" dt="2023-11-02T16:37:17.692" v="617" actId="554"/>
          <ac:spMkLst>
            <pc:docMk/>
            <pc:sldMk cId="1032602146" sldId="2147469512"/>
            <ac:spMk id="14" creationId="{F04A2766-3815-EFF9-2237-2A66325BA090}"/>
          </ac:spMkLst>
        </pc:spChg>
        <pc:spChg chg="mod">
          <ac:chgData name="Young, Emily [COMRES/CC/STL]" userId="c47e6d21-3741-4864-b956-6f3495cfef49" providerId="ADAL" clId="{0333D72A-B448-7A47-8BB2-A45C8818B80F}" dt="2023-11-02T16:37:17.692" v="617" actId="554"/>
          <ac:spMkLst>
            <pc:docMk/>
            <pc:sldMk cId="1032602146" sldId="2147469512"/>
            <ac:spMk id="15" creationId="{36E51AF9-B6ED-1759-4263-0B11F830DB06}"/>
          </ac:spMkLst>
        </pc:spChg>
        <pc:spChg chg="add del mod">
          <ac:chgData name="Young, Emily [COMRES/CC/STL]" userId="c47e6d21-3741-4864-b956-6f3495cfef49" providerId="ADAL" clId="{0333D72A-B448-7A47-8BB2-A45C8818B80F}" dt="2023-11-02T16:36:17.100" v="605" actId="478"/>
          <ac:spMkLst>
            <pc:docMk/>
            <pc:sldMk cId="1032602146" sldId="2147469512"/>
            <ac:spMk id="17" creationId="{26B2B46B-28EF-337D-76B3-98AE77D91FE0}"/>
          </ac:spMkLst>
        </pc:spChg>
        <pc:spChg chg="add del mod">
          <ac:chgData name="Young, Emily [COMRES/CC/STL]" userId="c47e6d21-3741-4864-b956-6f3495cfef49" providerId="ADAL" clId="{0333D72A-B448-7A47-8BB2-A45C8818B80F}" dt="2023-11-02T16:36:17.100" v="605" actId="478"/>
          <ac:spMkLst>
            <pc:docMk/>
            <pc:sldMk cId="1032602146" sldId="2147469512"/>
            <ac:spMk id="19" creationId="{D0319BD9-6D72-FB85-6582-FF4D4BEC7511}"/>
          </ac:spMkLst>
        </pc:spChg>
        <pc:spChg chg="add del mod">
          <ac:chgData name="Young, Emily [COMRES/CC/STL]" userId="c47e6d21-3741-4864-b956-6f3495cfef49" providerId="ADAL" clId="{0333D72A-B448-7A47-8BB2-A45C8818B80F}" dt="2023-11-02T16:36:17.100" v="605" actId="478"/>
          <ac:spMkLst>
            <pc:docMk/>
            <pc:sldMk cId="1032602146" sldId="2147469512"/>
            <ac:spMk id="21" creationId="{CE8B4555-096D-89AE-4EB7-71B41C417089}"/>
          </ac:spMkLst>
        </pc:spChg>
        <pc:spChg chg="add del mod">
          <ac:chgData name="Young, Emily [COMRES/CC/STL]" userId="c47e6d21-3741-4864-b956-6f3495cfef49" providerId="ADAL" clId="{0333D72A-B448-7A47-8BB2-A45C8818B80F}" dt="2023-11-02T16:36:17.100" v="605" actId="478"/>
          <ac:spMkLst>
            <pc:docMk/>
            <pc:sldMk cId="1032602146" sldId="2147469512"/>
            <ac:spMk id="23" creationId="{A5B7B4E5-06E9-050F-1481-EBC8ADF57BF7}"/>
          </ac:spMkLst>
        </pc:spChg>
        <pc:picChg chg="mod">
          <ac:chgData name="Young, Emily [COMRES/CC/STL]" userId="c47e6d21-3741-4864-b956-6f3495cfef49" providerId="ADAL" clId="{0333D72A-B448-7A47-8BB2-A45C8818B80F}" dt="2023-11-02T16:37:23.665" v="618" actId="12789"/>
          <ac:picMkLst>
            <pc:docMk/>
            <pc:sldMk cId="1032602146" sldId="2147469512"/>
            <ac:picMk id="12" creationId="{E7C4490C-7C13-BB26-C98B-1A8A284BAF98}"/>
          </ac:picMkLst>
        </pc:picChg>
        <pc:picChg chg="mod">
          <ac:chgData name="Young, Emily [COMRES/CC/STL]" userId="c47e6d21-3741-4864-b956-6f3495cfef49" providerId="ADAL" clId="{0333D72A-B448-7A47-8BB2-A45C8818B80F}" dt="2023-11-02T16:37:23.665" v="618" actId="12789"/>
          <ac:picMkLst>
            <pc:docMk/>
            <pc:sldMk cId="1032602146" sldId="2147469512"/>
            <ac:picMk id="13" creationId="{9D574B61-574F-B8F1-A139-78CD5CD944E6}"/>
          </ac:picMkLst>
        </pc:picChg>
        <pc:cxnChg chg="del mod">
          <ac:chgData name="Young, Emily [COMRES/CC/STL]" userId="c47e6d21-3741-4864-b956-6f3495cfef49" providerId="ADAL" clId="{0333D72A-B448-7A47-8BB2-A45C8818B80F}" dt="2023-11-02T16:36:11.932" v="604" actId="478"/>
          <ac:cxnSpMkLst>
            <pc:docMk/>
            <pc:sldMk cId="1032602146" sldId="2147469512"/>
            <ac:cxnSpMk id="2" creationId="{12664DD6-9EFC-C730-75A3-280BE863891F}"/>
          </ac:cxnSpMkLst>
        </pc:cxnChg>
        <pc:cxnChg chg="del mod">
          <ac:chgData name="Young, Emily [COMRES/CC/STL]" userId="c47e6d21-3741-4864-b956-6f3495cfef49" providerId="ADAL" clId="{0333D72A-B448-7A47-8BB2-A45C8818B80F}" dt="2023-11-02T16:36:11.932" v="604" actId="478"/>
          <ac:cxnSpMkLst>
            <pc:docMk/>
            <pc:sldMk cId="1032602146" sldId="2147469512"/>
            <ac:cxnSpMk id="5" creationId="{DD99C244-93FB-1EE6-2E75-2BE568805106}"/>
          </ac:cxnSpMkLst>
        </pc:cxnChg>
      </pc:sldChg>
      <pc:sldChg chg="modSp mod">
        <pc:chgData name="Young, Emily [COMRES/CC/STL]" userId="c47e6d21-3741-4864-b956-6f3495cfef49" providerId="ADAL" clId="{0333D72A-B448-7A47-8BB2-A45C8818B80F}" dt="2023-11-02T16:39:37.184" v="650" actId="12789"/>
        <pc:sldMkLst>
          <pc:docMk/>
          <pc:sldMk cId="59422046" sldId="2147469513"/>
        </pc:sldMkLst>
        <pc:spChg chg="mod">
          <ac:chgData name="Young, Emily [COMRES/CC/STL]" userId="c47e6d21-3741-4864-b956-6f3495cfef49" providerId="ADAL" clId="{0333D72A-B448-7A47-8BB2-A45C8818B80F}" dt="2023-11-02T16:39:05.139" v="643" actId="255"/>
          <ac:spMkLst>
            <pc:docMk/>
            <pc:sldMk cId="59422046" sldId="2147469513"/>
            <ac:spMk id="2" creationId="{12EA605A-1C05-641B-FB98-363E88A0F4E1}"/>
          </ac:spMkLst>
        </pc:spChg>
        <pc:spChg chg="mod">
          <ac:chgData name="Young, Emily [COMRES/CC/STL]" userId="c47e6d21-3741-4864-b956-6f3495cfef49" providerId="ADAL" clId="{0333D72A-B448-7A47-8BB2-A45C8818B80F}" dt="2023-11-02T16:39:37.184" v="650" actId="12789"/>
          <ac:spMkLst>
            <pc:docMk/>
            <pc:sldMk cId="59422046" sldId="2147469513"/>
            <ac:spMk id="5" creationId="{595D56A5-A4BC-6A83-350C-01C44D96449B}"/>
          </ac:spMkLst>
        </pc:spChg>
        <pc:spChg chg="mod">
          <ac:chgData name="Young, Emily [COMRES/CC/STL]" userId="c47e6d21-3741-4864-b956-6f3495cfef49" providerId="ADAL" clId="{0333D72A-B448-7A47-8BB2-A45C8818B80F}" dt="2023-11-02T16:39:09.273" v="644" actId="255"/>
          <ac:spMkLst>
            <pc:docMk/>
            <pc:sldMk cId="59422046" sldId="2147469513"/>
            <ac:spMk id="6" creationId="{261CFB61-88BE-3E51-3A23-B60F764C6DC2}"/>
          </ac:spMkLst>
        </pc:spChg>
        <pc:picChg chg="mod">
          <ac:chgData name="Young, Emily [COMRES/CC/STL]" userId="c47e6d21-3741-4864-b956-6f3495cfef49" providerId="ADAL" clId="{0333D72A-B448-7A47-8BB2-A45C8818B80F}" dt="2023-11-02T16:39:12.343" v="645" actId="1076"/>
          <ac:picMkLst>
            <pc:docMk/>
            <pc:sldMk cId="59422046" sldId="2147469513"/>
            <ac:picMk id="3" creationId="{F1149C50-4DD8-DB84-55A2-158CB85313CE}"/>
          </ac:picMkLst>
        </pc:picChg>
        <pc:picChg chg="mod">
          <ac:chgData name="Young, Emily [COMRES/CC/STL]" userId="c47e6d21-3741-4864-b956-6f3495cfef49" providerId="ADAL" clId="{0333D72A-B448-7A47-8BB2-A45C8818B80F}" dt="2023-11-02T16:39:37.184" v="650" actId="12789"/>
          <ac:picMkLst>
            <pc:docMk/>
            <pc:sldMk cId="59422046" sldId="2147469513"/>
            <ac:picMk id="8" creationId="{DA4B6C8C-82C5-7F61-D2D0-2F27AD561254}"/>
          </ac:picMkLst>
        </pc:picChg>
      </pc:sldChg>
      <pc:sldChg chg="addSp delSp modSp mod">
        <pc:chgData name="Young, Emily [COMRES/CC/STL]" userId="c47e6d21-3741-4864-b956-6f3495cfef49" providerId="ADAL" clId="{0333D72A-B448-7A47-8BB2-A45C8818B80F}" dt="2023-11-02T16:40:24.893" v="657" actId="478"/>
        <pc:sldMkLst>
          <pc:docMk/>
          <pc:sldMk cId="2588738446" sldId="2147469514"/>
        </pc:sldMkLst>
        <pc:spChg chg="mod">
          <ac:chgData name="Young, Emily [COMRES/CC/STL]" userId="c47e6d21-3741-4864-b956-6f3495cfef49" providerId="ADAL" clId="{0333D72A-B448-7A47-8BB2-A45C8818B80F}" dt="2023-11-02T16:39:46.016" v="651" actId="255"/>
          <ac:spMkLst>
            <pc:docMk/>
            <pc:sldMk cId="2588738446" sldId="2147469514"/>
            <ac:spMk id="2" creationId="{12EA605A-1C05-641B-FB98-363E88A0F4E1}"/>
          </ac:spMkLst>
        </pc:spChg>
        <pc:spChg chg="mod">
          <ac:chgData name="Young, Emily [COMRES/CC/STL]" userId="c47e6d21-3741-4864-b956-6f3495cfef49" providerId="ADAL" clId="{0333D72A-B448-7A47-8BB2-A45C8818B80F}" dt="2023-11-02T16:40:23.369" v="656" actId="1076"/>
          <ac:spMkLst>
            <pc:docMk/>
            <pc:sldMk cId="2588738446" sldId="2147469514"/>
            <ac:spMk id="6" creationId="{261CFB61-88BE-3E51-3A23-B60F764C6DC2}"/>
          </ac:spMkLst>
        </pc:spChg>
        <pc:spChg chg="mod">
          <ac:chgData name="Young, Emily [COMRES/CC/STL]" userId="c47e6d21-3741-4864-b956-6f3495cfef49" providerId="ADAL" clId="{0333D72A-B448-7A47-8BB2-A45C8818B80F}" dt="2023-11-02T16:39:52.308" v="652" actId="255"/>
          <ac:spMkLst>
            <pc:docMk/>
            <pc:sldMk cId="2588738446" sldId="2147469514"/>
            <ac:spMk id="10" creationId="{C3F369E9-8A8E-143C-CE3F-94FAF7020896}"/>
          </ac:spMkLst>
        </pc:spChg>
        <pc:spChg chg="mod">
          <ac:chgData name="Young, Emily [COMRES/CC/STL]" userId="c47e6d21-3741-4864-b956-6f3495cfef49" providerId="ADAL" clId="{0333D72A-B448-7A47-8BB2-A45C8818B80F}" dt="2023-11-02T16:39:52.308" v="652" actId="255"/>
          <ac:spMkLst>
            <pc:docMk/>
            <pc:sldMk cId="2588738446" sldId="2147469514"/>
            <ac:spMk id="11" creationId="{5D257ACF-B3A1-D87C-EEBF-1ED4E597ED1E}"/>
          </ac:spMkLst>
        </pc:spChg>
        <pc:spChg chg="mod">
          <ac:chgData name="Young, Emily [COMRES/CC/STL]" userId="c47e6d21-3741-4864-b956-6f3495cfef49" providerId="ADAL" clId="{0333D72A-B448-7A47-8BB2-A45C8818B80F}" dt="2023-11-02T16:39:52.308" v="652" actId="255"/>
          <ac:spMkLst>
            <pc:docMk/>
            <pc:sldMk cId="2588738446" sldId="2147469514"/>
            <ac:spMk id="12" creationId="{54F9BA35-252E-0F69-011B-65DB7C0031B1}"/>
          </ac:spMkLst>
        </pc:spChg>
        <pc:grpChg chg="mod">
          <ac:chgData name="Young, Emily [COMRES/CC/STL]" userId="c47e6d21-3741-4864-b956-6f3495cfef49" providerId="ADAL" clId="{0333D72A-B448-7A47-8BB2-A45C8818B80F}" dt="2023-11-02T16:40:23.369" v="656" actId="1076"/>
          <ac:grpSpMkLst>
            <pc:docMk/>
            <pc:sldMk cId="2588738446" sldId="2147469514"/>
            <ac:grpSpMk id="13" creationId="{F53213EB-654C-F5D0-7266-274B7EE47D5A}"/>
          </ac:grpSpMkLst>
        </pc:grpChg>
        <pc:picChg chg="add del mod">
          <ac:chgData name="Young, Emily [COMRES/CC/STL]" userId="c47e6d21-3741-4864-b956-6f3495cfef49" providerId="ADAL" clId="{0333D72A-B448-7A47-8BB2-A45C8818B80F}" dt="2023-11-02T16:40:24.893" v="657" actId="478"/>
          <ac:picMkLst>
            <pc:docMk/>
            <pc:sldMk cId="2588738446" sldId="2147469514"/>
            <ac:picMk id="3" creationId="{7D5A94F8-D6F9-38A2-1CEC-5DD69E4F635D}"/>
          </ac:picMkLst>
        </pc:picChg>
      </pc:sldChg>
      <pc:sldChg chg="modSp mod">
        <pc:chgData name="Young, Emily [COMRES/CC/STL]" userId="c47e6d21-3741-4864-b956-6f3495cfef49" providerId="ADAL" clId="{0333D72A-B448-7A47-8BB2-A45C8818B80F}" dt="2023-11-02T16:40:59.095" v="663" actId="14100"/>
        <pc:sldMkLst>
          <pc:docMk/>
          <pc:sldMk cId="2982459067" sldId="2147469515"/>
        </pc:sldMkLst>
        <pc:spChg chg="mod">
          <ac:chgData name="Young, Emily [COMRES/CC/STL]" userId="c47e6d21-3741-4864-b956-6f3495cfef49" providerId="ADAL" clId="{0333D72A-B448-7A47-8BB2-A45C8818B80F}" dt="2023-11-02T16:40:32.137" v="658" actId="255"/>
          <ac:spMkLst>
            <pc:docMk/>
            <pc:sldMk cId="2982459067" sldId="2147469515"/>
            <ac:spMk id="2" creationId="{12EA605A-1C05-641B-FB98-363E88A0F4E1}"/>
          </ac:spMkLst>
        </pc:spChg>
        <pc:spChg chg="mod">
          <ac:chgData name="Young, Emily [COMRES/CC/STL]" userId="c47e6d21-3741-4864-b956-6f3495cfef49" providerId="ADAL" clId="{0333D72A-B448-7A47-8BB2-A45C8818B80F}" dt="2023-11-02T16:40:44.108" v="661" actId="1076"/>
          <ac:spMkLst>
            <pc:docMk/>
            <pc:sldMk cId="2982459067" sldId="2147469515"/>
            <ac:spMk id="6" creationId="{261CFB61-88BE-3E51-3A23-B60F764C6DC2}"/>
          </ac:spMkLst>
        </pc:spChg>
        <pc:spChg chg="mod">
          <ac:chgData name="Young, Emily [COMRES/CC/STL]" userId="c47e6d21-3741-4864-b956-6f3495cfef49" providerId="ADAL" clId="{0333D72A-B448-7A47-8BB2-A45C8818B80F}" dt="2023-11-02T16:40:59.095" v="663" actId="14100"/>
          <ac:spMkLst>
            <pc:docMk/>
            <pc:sldMk cId="2982459067" sldId="2147469515"/>
            <ac:spMk id="8" creationId="{4802F2A4-F269-2E70-4AE3-019080133959}"/>
          </ac:spMkLst>
        </pc:spChg>
        <pc:spChg chg="mod">
          <ac:chgData name="Young, Emily [COMRES/CC/STL]" userId="c47e6d21-3741-4864-b956-6f3495cfef49" providerId="ADAL" clId="{0333D72A-B448-7A47-8BB2-A45C8818B80F}" dt="2023-11-02T16:40:59.095" v="663" actId="14100"/>
          <ac:spMkLst>
            <pc:docMk/>
            <pc:sldMk cId="2982459067" sldId="2147469515"/>
            <ac:spMk id="16" creationId="{54467C69-6BFD-E67C-0E33-757061605BA7}"/>
          </ac:spMkLst>
        </pc:spChg>
        <pc:spChg chg="mod">
          <ac:chgData name="Young, Emily [COMRES/CC/STL]" userId="c47e6d21-3741-4864-b956-6f3495cfef49" providerId="ADAL" clId="{0333D72A-B448-7A47-8BB2-A45C8818B80F}" dt="2023-11-02T16:40:59.095" v="663" actId="14100"/>
          <ac:spMkLst>
            <pc:docMk/>
            <pc:sldMk cId="2982459067" sldId="2147469515"/>
            <ac:spMk id="17" creationId="{FE7115AC-2D1E-EDB8-C045-4D8ADA59416E}"/>
          </ac:spMkLst>
        </pc:spChg>
        <pc:cxnChg chg="mod">
          <ac:chgData name="Young, Emily [COMRES/CC/STL]" userId="c47e6d21-3741-4864-b956-6f3495cfef49" providerId="ADAL" clId="{0333D72A-B448-7A47-8BB2-A45C8818B80F}" dt="2023-11-02T16:40:59.095" v="663" actId="14100"/>
          <ac:cxnSpMkLst>
            <pc:docMk/>
            <pc:sldMk cId="2982459067" sldId="2147469515"/>
            <ac:cxnSpMk id="5" creationId="{50C9F3EF-B3FC-092A-82E3-BE8C48D6FB21}"/>
          </ac:cxnSpMkLst>
        </pc:cxnChg>
        <pc:cxnChg chg="mod">
          <ac:chgData name="Young, Emily [COMRES/CC/STL]" userId="c47e6d21-3741-4864-b956-6f3495cfef49" providerId="ADAL" clId="{0333D72A-B448-7A47-8BB2-A45C8818B80F}" dt="2023-11-02T16:40:59.095" v="663" actId="14100"/>
          <ac:cxnSpMkLst>
            <pc:docMk/>
            <pc:sldMk cId="2982459067" sldId="2147469515"/>
            <ac:cxnSpMk id="14" creationId="{25D0019B-06DF-0D03-F3C3-A8602B2A92F9}"/>
          </ac:cxnSpMkLst>
        </pc:cxnChg>
        <pc:cxnChg chg="mod">
          <ac:chgData name="Young, Emily [COMRES/CC/STL]" userId="c47e6d21-3741-4864-b956-6f3495cfef49" providerId="ADAL" clId="{0333D72A-B448-7A47-8BB2-A45C8818B80F}" dt="2023-11-02T16:40:59.095" v="663" actId="14100"/>
          <ac:cxnSpMkLst>
            <pc:docMk/>
            <pc:sldMk cId="2982459067" sldId="2147469515"/>
            <ac:cxnSpMk id="15" creationId="{6D25D20E-ECBF-CFC3-0315-AD71CD3657D7}"/>
          </ac:cxnSpMkLst>
        </pc:cxnChg>
      </pc:sldChg>
      <pc:sldChg chg="modSp mod">
        <pc:chgData name="Young, Emily [COMRES/CC/STL]" userId="c47e6d21-3741-4864-b956-6f3495cfef49" providerId="ADAL" clId="{0333D72A-B448-7A47-8BB2-A45C8818B80F}" dt="2023-11-02T16:43:10.015" v="703" actId="1076"/>
        <pc:sldMkLst>
          <pc:docMk/>
          <pc:sldMk cId="2705008611" sldId="2147469516"/>
        </pc:sldMkLst>
        <pc:spChg chg="mod">
          <ac:chgData name="Young, Emily [COMRES/CC/STL]" userId="c47e6d21-3741-4864-b956-6f3495cfef49" providerId="ADAL" clId="{0333D72A-B448-7A47-8BB2-A45C8818B80F}" dt="2023-11-02T16:41:08.156" v="664" actId="255"/>
          <ac:spMkLst>
            <pc:docMk/>
            <pc:sldMk cId="2705008611" sldId="2147469516"/>
            <ac:spMk id="2" creationId="{12EA605A-1C05-641B-FB98-363E88A0F4E1}"/>
          </ac:spMkLst>
        </pc:spChg>
        <pc:spChg chg="mod">
          <ac:chgData name="Young, Emily [COMRES/CC/STL]" userId="c47e6d21-3741-4864-b956-6f3495cfef49" providerId="ADAL" clId="{0333D72A-B448-7A47-8BB2-A45C8818B80F}" dt="2023-11-02T16:41:36.562" v="678" actId="20577"/>
          <ac:spMkLst>
            <pc:docMk/>
            <pc:sldMk cId="2705008611" sldId="2147469516"/>
            <ac:spMk id="6" creationId="{261CFB61-88BE-3E51-3A23-B60F764C6DC2}"/>
          </ac:spMkLst>
        </pc:spChg>
        <pc:spChg chg="mod">
          <ac:chgData name="Young, Emily [COMRES/CC/STL]" userId="c47e6d21-3741-4864-b956-6f3495cfef49" providerId="ADAL" clId="{0333D72A-B448-7A47-8BB2-A45C8818B80F}" dt="2023-11-02T16:42:14.768" v="686" actId="692"/>
          <ac:spMkLst>
            <pc:docMk/>
            <pc:sldMk cId="2705008611" sldId="2147469516"/>
            <ac:spMk id="54" creationId="{3F4ED52E-ECA8-9EFB-62C5-FD98199D6076}"/>
          </ac:spMkLst>
        </pc:spChg>
        <pc:spChg chg="mod">
          <ac:chgData name="Young, Emily [COMRES/CC/STL]" userId="c47e6d21-3741-4864-b956-6f3495cfef49" providerId="ADAL" clId="{0333D72A-B448-7A47-8BB2-A45C8818B80F}" dt="2023-11-02T16:42:14.768" v="686" actId="692"/>
          <ac:spMkLst>
            <pc:docMk/>
            <pc:sldMk cId="2705008611" sldId="2147469516"/>
            <ac:spMk id="55" creationId="{F97F59DD-AB96-9DCC-3007-6EDB873D9452}"/>
          </ac:spMkLst>
        </pc:spChg>
        <pc:spChg chg="mod">
          <ac:chgData name="Young, Emily [COMRES/CC/STL]" userId="c47e6d21-3741-4864-b956-6f3495cfef49" providerId="ADAL" clId="{0333D72A-B448-7A47-8BB2-A45C8818B80F}" dt="2023-11-02T16:41:52.039" v="680" actId="14100"/>
          <ac:spMkLst>
            <pc:docMk/>
            <pc:sldMk cId="2705008611" sldId="2147469516"/>
            <ac:spMk id="56" creationId="{06B34013-E349-476A-0329-A74C0D235151}"/>
          </ac:spMkLst>
        </pc:spChg>
        <pc:spChg chg="mod">
          <ac:chgData name="Young, Emily [COMRES/CC/STL]" userId="c47e6d21-3741-4864-b956-6f3495cfef49" providerId="ADAL" clId="{0333D72A-B448-7A47-8BB2-A45C8818B80F}" dt="2023-11-02T16:42:14.768" v="686" actId="692"/>
          <ac:spMkLst>
            <pc:docMk/>
            <pc:sldMk cId="2705008611" sldId="2147469516"/>
            <ac:spMk id="57" creationId="{29BA311D-9ABA-D1E0-EA20-71EE5DE0406B}"/>
          </ac:spMkLst>
        </pc:spChg>
        <pc:spChg chg="mod">
          <ac:chgData name="Young, Emily [COMRES/CC/STL]" userId="c47e6d21-3741-4864-b956-6f3495cfef49" providerId="ADAL" clId="{0333D72A-B448-7A47-8BB2-A45C8818B80F}" dt="2023-11-02T16:42:14.768" v="686" actId="692"/>
          <ac:spMkLst>
            <pc:docMk/>
            <pc:sldMk cId="2705008611" sldId="2147469516"/>
            <ac:spMk id="58" creationId="{3A9ECB90-9752-2984-DE1B-C6D26F495647}"/>
          </ac:spMkLst>
        </pc:spChg>
        <pc:spChg chg="mod">
          <ac:chgData name="Young, Emily [COMRES/CC/STL]" userId="c47e6d21-3741-4864-b956-6f3495cfef49" providerId="ADAL" clId="{0333D72A-B448-7A47-8BB2-A45C8818B80F}" dt="2023-11-02T16:42:20.673" v="691" actId="1037"/>
          <ac:spMkLst>
            <pc:docMk/>
            <pc:sldMk cId="2705008611" sldId="2147469516"/>
            <ac:spMk id="59" creationId="{B3CA45C1-324D-E4F1-0439-6D06F50D35DE}"/>
          </ac:spMkLst>
        </pc:spChg>
        <pc:spChg chg="mod">
          <ac:chgData name="Young, Emily [COMRES/CC/STL]" userId="c47e6d21-3741-4864-b956-6f3495cfef49" providerId="ADAL" clId="{0333D72A-B448-7A47-8BB2-A45C8818B80F}" dt="2023-11-02T16:42:14.768" v="686" actId="692"/>
          <ac:spMkLst>
            <pc:docMk/>
            <pc:sldMk cId="2705008611" sldId="2147469516"/>
            <ac:spMk id="61" creationId="{939598EA-2B32-4AC8-202B-C0B2DE760AFB}"/>
          </ac:spMkLst>
        </pc:spChg>
        <pc:spChg chg="mod">
          <ac:chgData name="Young, Emily [COMRES/CC/STL]" userId="c47e6d21-3741-4864-b956-6f3495cfef49" providerId="ADAL" clId="{0333D72A-B448-7A47-8BB2-A45C8818B80F}" dt="2023-11-02T16:41:56.221" v="681" actId="1076"/>
          <ac:spMkLst>
            <pc:docMk/>
            <pc:sldMk cId="2705008611" sldId="2147469516"/>
            <ac:spMk id="62" creationId="{DC9174A1-8056-1B67-ABC3-D7536497D5F0}"/>
          </ac:spMkLst>
        </pc:spChg>
        <pc:spChg chg="mod">
          <ac:chgData name="Young, Emily [COMRES/CC/STL]" userId="c47e6d21-3741-4864-b956-6f3495cfef49" providerId="ADAL" clId="{0333D72A-B448-7A47-8BB2-A45C8818B80F}" dt="2023-11-02T16:42:14.768" v="686" actId="692"/>
          <ac:spMkLst>
            <pc:docMk/>
            <pc:sldMk cId="2705008611" sldId="2147469516"/>
            <ac:spMk id="63" creationId="{F8755A15-6A47-E789-AA95-2483358A9AD1}"/>
          </ac:spMkLst>
        </pc:spChg>
        <pc:spChg chg="mod">
          <ac:chgData name="Young, Emily [COMRES/CC/STL]" userId="c47e6d21-3741-4864-b956-6f3495cfef49" providerId="ADAL" clId="{0333D72A-B448-7A47-8BB2-A45C8818B80F}" dt="2023-11-02T16:42:14.768" v="686" actId="692"/>
          <ac:spMkLst>
            <pc:docMk/>
            <pc:sldMk cId="2705008611" sldId="2147469516"/>
            <ac:spMk id="64" creationId="{A28B54F9-07C1-6AC5-2857-3DD211C62F89}"/>
          </ac:spMkLst>
        </pc:spChg>
        <pc:spChg chg="mod">
          <ac:chgData name="Young, Emily [COMRES/CC/STL]" userId="c47e6d21-3741-4864-b956-6f3495cfef49" providerId="ADAL" clId="{0333D72A-B448-7A47-8BB2-A45C8818B80F}" dt="2023-11-02T16:42:14.768" v="686" actId="692"/>
          <ac:spMkLst>
            <pc:docMk/>
            <pc:sldMk cId="2705008611" sldId="2147469516"/>
            <ac:spMk id="70" creationId="{A2EE6DB7-1555-5DDA-8F69-2C10C0592590}"/>
          </ac:spMkLst>
        </pc:spChg>
        <pc:spChg chg="mod">
          <ac:chgData name="Young, Emily [COMRES/CC/STL]" userId="c47e6d21-3741-4864-b956-6f3495cfef49" providerId="ADAL" clId="{0333D72A-B448-7A47-8BB2-A45C8818B80F}" dt="2023-11-02T16:42:31.096" v="693" actId="1076"/>
          <ac:spMkLst>
            <pc:docMk/>
            <pc:sldMk cId="2705008611" sldId="2147469516"/>
            <ac:spMk id="75" creationId="{CAEE8642-49AB-0AAD-6E5D-2FB096241985}"/>
          </ac:spMkLst>
        </pc:spChg>
        <pc:spChg chg="mod">
          <ac:chgData name="Young, Emily [COMRES/CC/STL]" userId="c47e6d21-3741-4864-b956-6f3495cfef49" providerId="ADAL" clId="{0333D72A-B448-7A47-8BB2-A45C8818B80F}" dt="2023-11-02T16:43:00.579" v="701" actId="14100"/>
          <ac:spMkLst>
            <pc:docMk/>
            <pc:sldMk cId="2705008611" sldId="2147469516"/>
            <ac:spMk id="77" creationId="{10DCC999-3D31-386F-433E-404270B1D027}"/>
          </ac:spMkLst>
        </pc:spChg>
        <pc:spChg chg="mod">
          <ac:chgData name="Young, Emily [COMRES/CC/STL]" userId="c47e6d21-3741-4864-b956-6f3495cfef49" providerId="ADAL" clId="{0333D72A-B448-7A47-8BB2-A45C8818B80F}" dt="2023-11-02T16:43:10.015" v="703" actId="1076"/>
          <ac:spMkLst>
            <pc:docMk/>
            <pc:sldMk cId="2705008611" sldId="2147469516"/>
            <ac:spMk id="79" creationId="{021E2DE8-7E33-6181-4F4F-4738A3CB6A85}"/>
          </ac:spMkLst>
        </pc:spChg>
        <pc:grpChg chg="mod">
          <ac:chgData name="Young, Emily [COMRES/CC/STL]" userId="c47e6d21-3741-4864-b956-6f3495cfef49" providerId="ADAL" clId="{0333D72A-B448-7A47-8BB2-A45C8818B80F}" dt="2023-11-02T16:43:06.272" v="702" actId="1076"/>
          <ac:grpSpMkLst>
            <pc:docMk/>
            <pc:sldMk cId="2705008611" sldId="2147469516"/>
            <ac:grpSpMk id="76" creationId="{748B7B06-716D-C358-084C-A3FCA20CA823}"/>
          </ac:grpSpMkLst>
        </pc:grpChg>
      </pc:sldChg>
      <pc:sldChg chg="modSp mod">
        <pc:chgData name="Young, Emily [COMRES/CC/STL]" userId="c47e6d21-3741-4864-b956-6f3495cfef49" providerId="ADAL" clId="{0333D72A-B448-7A47-8BB2-A45C8818B80F}" dt="2023-11-02T16:45:09.038" v="728" actId="14100"/>
        <pc:sldMkLst>
          <pc:docMk/>
          <pc:sldMk cId="2807437063" sldId="2147469517"/>
        </pc:sldMkLst>
        <pc:spChg chg="mod">
          <ac:chgData name="Young, Emily [COMRES/CC/STL]" userId="c47e6d21-3741-4864-b956-6f3495cfef49" providerId="ADAL" clId="{0333D72A-B448-7A47-8BB2-A45C8818B80F}" dt="2023-11-02T16:43:34.540" v="704" actId="255"/>
          <ac:spMkLst>
            <pc:docMk/>
            <pc:sldMk cId="2807437063" sldId="2147469517"/>
            <ac:spMk id="7" creationId="{6491338D-B4D9-5053-1EFC-027502F199D2}"/>
          </ac:spMkLst>
        </pc:spChg>
        <pc:spChg chg="mod">
          <ac:chgData name="Young, Emily [COMRES/CC/STL]" userId="c47e6d21-3741-4864-b956-6f3495cfef49" providerId="ADAL" clId="{0333D72A-B448-7A47-8BB2-A45C8818B80F}" dt="2023-11-02T16:45:09.038" v="728" actId="14100"/>
          <ac:spMkLst>
            <pc:docMk/>
            <pc:sldMk cId="2807437063" sldId="2147469517"/>
            <ac:spMk id="15" creationId="{A7317CC2-004B-4D84-25FB-8627623DE6FF}"/>
          </ac:spMkLst>
        </pc:spChg>
        <pc:spChg chg="mod">
          <ac:chgData name="Young, Emily [COMRES/CC/STL]" userId="c47e6d21-3741-4864-b956-6f3495cfef49" providerId="ADAL" clId="{0333D72A-B448-7A47-8BB2-A45C8818B80F}" dt="2023-11-02T16:45:02.707" v="726" actId="255"/>
          <ac:spMkLst>
            <pc:docMk/>
            <pc:sldMk cId="2807437063" sldId="2147469517"/>
            <ac:spMk id="19" creationId="{5DCBA82E-0E2B-815F-52D6-8031FC865025}"/>
          </ac:spMkLst>
        </pc:spChg>
        <pc:spChg chg="mod">
          <ac:chgData name="Young, Emily [COMRES/CC/STL]" userId="c47e6d21-3741-4864-b956-6f3495cfef49" providerId="ADAL" clId="{0333D72A-B448-7A47-8BB2-A45C8818B80F}" dt="2023-11-02T16:45:02.707" v="726" actId="255"/>
          <ac:spMkLst>
            <pc:docMk/>
            <pc:sldMk cId="2807437063" sldId="2147469517"/>
            <ac:spMk id="20" creationId="{B649DF4B-3054-22B8-8334-C7CB43A932A6}"/>
          </ac:spMkLst>
        </pc:spChg>
        <pc:graphicFrameChg chg="mod modGraphic">
          <ac:chgData name="Young, Emily [COMRES/CC/STL]" userId="c47e6d21-3741-4864-b956-6f3495cfef49" providerId="ADAL" clId="{0333D72A-B448-7A47-8BB2-A45C8818B80F}" dt="2023-11-02T16:44:50.015" v="724" actId="255"/>
          <ac:graphicFrameMkLst>
            <pc:docMk/>
            <pc:sldMk cId="2807437063" sldId="2147469517"/>
            <ac:graphicFrameMk id="13" creationId="{C3A18932-9264-BD45-EFC0-699EFC2BDAAE}"/>
          </ac:graphicFrameMkLst>
        </pc:graphicFrameChg>
        <pc:graphicFrameChg chg="mod modGraphic">
          <ac:chgData name="Young, Emily [COMRES/CC/STL]" userId="c47e6d21-3741-4864-b956-6f3495cfef49" providerId="ADAL" clId="{0333D72A-B448-7A47-8BB2-A45C8818B80F}" dt="2023-11-02T16:44:54.345" v="725" actId="255"/>
          <ac:graphicFrameMkLst>
            <pc:docMk/>
            <pc:sldMk cId="2807437063" sldId="2147469517"/>
            <ac:graphicFrameMk id="16" creationId="{5D7F2E5B-930D-EE87-7FC1-75EC1741116E}"/>
          </ac:graphicFrameMkLst>
        </pc:graphicFrameChg>
      </pc:sldChg>
      <pc:sldChg chg="addSp delSp modSp mod">
        <pc:chgData name="Young, Emily [COMRES/CC/STL]" userId="c47e6d21-3741-4864-b956-6f3495cfef49" providerId="ADAL" clId="{0333D72A-B448-7A47-8BB2-A45C8818B80F}" dt="2023-11-02T16:47:19.579" v="757" actId="1076"/>
        <pc:sldMkLst>
          <pc:docMk/>
          <pc:sldMk cId="2337009665" sldId="2147469518"/>
        </pc:sldMkLst>
        <pc:spChg chg="del mod">
          <ac:chgData name="Young, Emily [COMRES/CC/STL]" userId="c47e6d21-3741-4864-b956-6f3495cfef49" providerId="ADAL" clId="{0333D72A-B448-7A47-8BB2-A45C8818B80F}" dt="2023-11-02T16:47:09.603" v="754" actId="478"/>
          <ac:spMkLst>
            <pc:docMk/>
            <pc:sldMk cId="2337009665" sldId="2147469518"/>
            <ac:spMk id="2" creationId="{A69D9E60-BCC5-76ED-EE3C-5BD5227C3144}"/>
          </ac:spMkLst>
        </pc:spChg>
        <pc:spChg chg="add mod">
          <ac:chgData name="Young, Emily [COMRES/CC/STL]" userId="c47e6d21-3741-4864-b956-6f3495cfef49" providerId="ADAL" clId="{0333D72A-B448-7A47-8BB2-A45C8818B80F}" dt="2023-11-02T16:46:28.487" v="737" actId="11"/>
          <ac:spMkLst>
            <pc:docMk/>
            <pc:sldMk cId="2337009665" sldId="2147469518"/>
            <ac:spMk id="4" creationId="{9503EFAD-E2DA-7982-8763-EC70545F97C0}"/>
          </ac:spMkLst>
        </pc:spChg>
        <pc:spChg chg="add mod">
          <ac:chgData name="Young, Emily [COMRES/CC/STL]" userId="c47e6d21-3741-4864-b956-6f3495cfef49" providerId="ADAL" clId="{0333D72A-B448-7A47-8BB2-A45C8818B80F}" dt="2023-11-02T16:47:05.337" v="753" actId="255"/>
          <ac:spMkLst>
            <pc:docMk/>
            <pc:sldMk cId="2337009665" sldId="2147469518"/>
            <ac:spMk id="5" creationId="{08C4F25C-AC5A-08A0-D8B8-797641451ACC}"/>
          </ac:spMkLst>
        </pc:spChg>
        <pc:spChg chg="mod">
          <ac:chgData name="Young, Emily [COMRES/CC/STL]" userId="c47e6d21-3741-4864-b956-6f3495cfef49" providerId="ADAL" clId="{0333D72A-B448-7A47-8BB2-A45C8818B80F}" dt="2023-11-02T16:45:19.243" v="729" actId="255"/>
          <ac:spMkLst>
            <pc:docMk/>
            <pc:sldMk cId="2337009665" sldId="2147469518"/>
            <ac:spMk id="7" creationId="{6491338D-B4D9-5053-1EFC-027502F199D2}"/>
          </ac:spMkLst>
        </pc:spChg>
        <pc:spChg chg="add del mod">
          <ac:chgData name="Young, Emily [COMRES/CC/STL]" userId="c47e6d21-3741-4864-b956-6f3495cfef49" providerId="ADAL" clId="{0333D72A-B448-7A47-8BB2-A45C8818B80F}" dt="2023-11-02T16:47:12.928" v="755" actId="478"/>
          <ac:spMkLst>
            <pc:docMk/>
            <pc:sldMk cId="2337009665" sldId="2147469518"/>
            <ac:spMk id="9" creationId="{D9BD6074-A5D3-8962-09F9-333792CA5387}"/>
          </ac:spMkLst>
        </pc:spChg>
        <pc:spChg chg="add del mod">
          <ac:chgData name="Young, Emily [COMRES/CC/STL]" userId="c47e6d21-3741-4864-b956-6f3495cfef49" providerId="ADAL" clId="{0333D72A-B448-7A47-8BB2-A45C8818B80F}" dt="2023-11-02T16:47:12.928" v="755" actId="478"/>
          <ac:spMkLst>
            <pc:docMk/>
            <pc:sldMk cId="2337009665" sldId="2147469518"/>
            <ac:spMk id="11" creationId="{504D9766-822F-A270-7CEF-B07E5FA8930E}"/>
          </ac:spMkLst>
        </pc:spChg>
        <pc:spChg chg="add del mod">
          <ac:chgData name="Young, Emily [COMRES/CC/STL]" userId="c47e6d21-3741-4864-b956-6f3495cfef49" providerId="ADAL" clId="{0333D72A-B448-7A47-8BB2-A45C8818B80F}" dt="2023-11-02T16:47:12.928" v="755" actId="478"/>
          <ac:spMkLst>
            <pc:docMk/>
            <pc:sldMk cId="2337009665" sldId="2147469518"/>
            <ac:spMk id="13" creationId="{079971EA-6700-8C9A-C114-70A904D1A0C9}"/>
          </ac:spMkLst>
        </pc:spChg>
        <pc:spChg chg="del mod">
          <ac:chgData name="Young, Emily [COMRES/CC/STL]" userId="c47e6d21-3741-4864-b956-6f3495cfef49" providerId="ADAL" clId="{0333D72A-B448-7A47-8BB2-A45C8818B80F}" dt="2023-11-02T16:47:09.603" v="754" actId="478"/>
          <ac:spMkLst>
            <pc:docMk/>
            <pc:sldMk cId="2337009665" sldId="2147469518"/>
            <ac:spMk id="31" creationId="{A1A81BE0-1144-B682-AAC7-A6FF00438D8B}"/>
          </ac:spMkLst>
        </pc:spChg>
        <pc:spChg chg="del mod">
          <ac:chgData name="Young, Emily [COMRES/CC/STL]" userId="c47e6d21-3741-4864-b956-6f3495cfef49" providerId="ADAL" clId="{0333D72A-B448-7A47-8BB2-A45C8818B80F}" dt="2023-11-02T16:47:09.603" v="754" actId="478"/>
          <ac:spMkLst>
            <pc:docMk/>
            <pc:sldMk cId="2337009665" sldId="2147469518"/>
            <ac:spMk id="32" creationId="{BD1B764C-8C0B-7BA8-A1A5-B2405BEC9224}"/>
          </ac:spMkLst>
        </pc:spChg>
        <pc:spChg chg="mod">
          <ac:chgData name="Young, Emily [COMRES/CC/STL]" userId="c47e6d21-3741-4864-b956-6f3495cfef49" providerId="ADAL" clId="{0333D72A-B448-7A47-8BB2-A45C8818B80F}" dt="2023-11-02T16:47:19.579" v="757" actId="1076"/>
          <ac:spMkLst>
            <pc:docMk/>
            <pc:sldMk cId="2337009665" sldId="2147469518"/>
            <ac:spMk id="37" creationId="{F41BBD75-7952-34F6-7AEA-E07397E039B5}"/>
          </ac:spMkLst>
        </pc:spChg>
        <pc:spChg chg="mod">
          <ac:chgData name="Young, Emily [COMRES/CC/STL]" userId="c47e6d21-3741-4864-b956-6f3495cfef49" providerId="ADAL" clId="{0333D72A-B448-7A47-8BB2-A45C8818B80F}" dt="2023-11-02T16:47:19.579" v="757" actId="1076"/>
          <ac:spMkLst>
            <pc:docMk/>
            <pc:sldMk cId="2337009665" sldId="2147469518"/>
            <ac:spMk id="43" creationId="{4516200E-F4C8-6850-F9BD-BB92D3321099}"/>
          </ac:spMkLst>
        </pc:spChg>
        <pc:picChg chg="mod">
          <ac:chgData name="Young, Emily [COMRES/CC/STL]" userId="c47e6d21-3741-4864-b956-6f3495cfef49" providerId="ADAL" clId="{0333D72A-B448-7A47-8BB2-A45C8818B80F}" dt="2023-11-02T16:47:19.579" v="757" actId="1076"/>
          <ac:picMkLst>
            <pc:docMk/>
            <pc:sldMk cId="2337009665" sldId="2147469518"/>
            <ac:picMk id="34" creationId="{33A44ED3-B522-21AE-173A-4009C44A1AF5}"/>
          </ac:picMkLst>
        </pc:picChg>
        <pc:picChg chg="mod">
          <ac:chgData name="Young, Emily [COMRES/CC/STL]" userId="c47e6d21-3741-4864-b956-6f3495cfef49" providerId="ADAL" clId="{0333D72A-B448-7A47-8BB2-A45C8818B80F}" dt="2023-11-02T16:47:19.579" v="757" actId="1076"/>
          <ac:picMkLst>
            <pc:docMk/>
            <pc:sldMk cId="2337009665" sldId="2147469518"/>
            <ac:picMk id="35" creationId="{3DA1857F-78A8-6E3D-7F04-6D996A9B7B14}"/>
          </ac:picMkLst>
        </pc:picChg>
        <pc:picChg chg="mod">
          <ac:chgData name="Young, Emily [COMRES/CC/STL]" userId="c47e6d21-3741-4864-b956-6f3495cfef49" providerId="ADAL" clId="{0333D72A-B448-7A47-8BB2-A45C8818B80F}" dt="2023-11-02T16:47:19.579" v="757" actId="1076"/>
          <ac:picMkLst>
            <pc:docMk/>
            <pc:sldMk cId="2337009665" sldId="2147469518"/>
            <ac:picMk id="36" creationId="{6484C7B2-55FA-B3D1-8594-99BAA3B62BF9}"/>
          </ac:picMkLst>
        </pc:picChg>
        <pc:picChg chg="mod">
          <ac:chgData name="Young, Emily [COMRES/CC/STL]" userId="c47e6d21-3741-4864-b956-6f3495cfef49" providerId="ADAL" clId="{0333D72A-B448-7A47-8BB2-A45C8818B80F}" dt="2023-11-02T16:47:19.579" v="757" actId="1076"/>
          <ac:picMkLst>
            <pc:docMk/>
            <pc:sldMk cId="2337009665" sldId="2147469518"/>
            <ac:picMk id="40" creationId="{07DC7972-FC6B-BB18-35F6-80387D98A91D}"/>
          </ac:picMkLst>
        </pc:picChg>
        <pc:picChg chg="mod">
          <ac:chgData name="Young, Emily [COMRES/CC/STL]" userId="c47e6d21-3741-4864-b956-6f3495cfef49" providerId="ADAL" clId="{0333D72A-B448-7A47-8BB2-A45C8818B80F}" dt="2023-11-02T16:47:19.579" v="757" actId="1076"/>
          <ac:picMkLst>
            <pc:docMk/>
            <pc:sldMk cId="2337009665" sldId="2147469518"/>
            <ac:picMk id="41" creationId="{E65800A8-CAF1-F062-AD37-00E192463607}"/>
          </ac:picMkLst>
        </pc:picChg>
        <pc:picChg chg="mod">
          <ac:chgData name="Young, Emily [COMRES/CC/STL]" userId="c47e6d21-3741-4864-b956-6f3495cfef49" providerId="ADAL" clId="{0333D72A-B448-7A47-8BB2-A45C8818B80F}" dt="2023-11-02T16:47:19.579" v="757" actId="1076"/>
          <ac:picMkLst>
            <pc:docMk/>
            <pc:sldMk cId="2337009665" sldId="2147469518"/>
            <ac:picMk id="42" creationId="{A51D800B-C120-D9F5-E110-612A315E4DC1}"/>
          </ac:picMkLst>
        </pc:picChg>
        <pc:cxnChg chg="del mod">
          <ac:chgData name="Young, Emily [COMRES/CC/STL]" userId="c47e6d21-3741-4864-b956-6f3495cfef49" providerId="ADAL" clId="{0333D72A-B448-7A47-8BB2-A45C8818B80F}" dt="2023-11-02T16:47:09.603" v="754" actId="478"/>
          <ac:cxnSpMkLst>
            <pc:docMk/>
            <pc:sldMk cId="2337009665" sldId="2147469518"/>
            <ac:cxnSpMk id="3" creationId="{81AFFF6E-5F6F-A7EC-C0DE-7200AEB2E89E}"/>
          </ac:cxnSpMkLst>
        </pc:cxnChg>
        <pc:cxnChg chg="mod">
          <ac:chgData name="Young, Emily [COMRES/CC/STL]" userId="c47e6d21-3741-4864-b956-6f3495cfef49" providerId="ADAL" clId="{0333D72A-B448-7A47-8BB2-A45C8818B80F}" dt="2023-11-02T16:47:19.579" v="757" actId="1076"/>
          <ac:cxnSpMkLst>
            <pc:docMk/>
            <pc:sldMk cId="2337009665" sldId="2147469518"/>
            <ac:cxnSpMk id="38" creationId="{8CDC7D6F-0C14-BEFA-A6AF-2B4E1966046E}"/>
          </ac:cxnSpMkLst>
        </pc:cxnChg>
        <pc:cxnChg chg="mod">
          <ac:chgData name="Young, Emily [COMRES/CC/STL]" userId="c47e6d21-3741-4864-b956-6f3495cfef49" providerId="ADAL" clId="{0333D72A-B448-7A47-8BB2-A45C8818B80F}" dt="2023-11-02T16:47:19.579" v="757" actId="1076"/>
          <ac:cxnSpMkLst>
            <pc:docMk/>
            <pc:sldMk cId="2337009665" sldId="2147469518"/>
            <ac:cxnSpMk id="39" creationId="{8627EE3E-C374-5449-E2BA-A3F514665096}"/>
          </ac:cxnSpMkLst>
        </pc:cxnChg>
        <pc:cxnChg chg="mod">
          <ac:chgData name="Young, Emily [COMRES/CC/STL]" userId="c47e6d21-3741-4864-b956-6f3495cfef49" providerId="ADAL" clId="{0333D72A-B448-7A47-8BB2-A45C8818B80F}" dt="2023-11-02T16:47:19.579" v="757" actId="1076"/>
          <ac:cxnSpMkLst>
            <pc:docMk/>
            <pc:sldMk cId="2337009665" sldId="2147469518"/>
            <ac:cxnSpMk id="44" creationId="{9CA4D0E8-2188-2E63-8CCC-7829C86B2C52}"/>
          </ac:cxnSpMkLst>
        </pc:cxnChg>
        <pc:cxnChg chg="mod">
          <ac:chgData name="Young, Emily [COMRES/CC/STL]" userId="c47e6d21-3741-4864-b956-6f3495cfef49" providerId="ADAL" clId="{0333D72A-B448-7A47-8BB2-A45C8818B80F}" dt="2023-11-02T16:47:19.579" v="757" actId="1076"/>
          <ac:cxnSpMkLst>
            <pc:docMk/>
            <pc:sldMk cId="2337009665" sldId="2147469518"/>
            <ac:cxnSpMk id="45" creationId="{EC3F5A38-7AB4-9603-005D-2B0B685CC4EE}"/>
          </ac:cxnSpMkLst>
        </pc:cxnChg>
      </pc:sldChg>
      <pc:sldChg chg="modSp mod">
        <pc:chgData name="Young, Emily [COMRES/CC/STL]" userId="c47e6d21-3741-4864-b956-6f3495cfef49" providerId="ADAL" clId="{0333D72A-B448-7A47-8BB2-A45C8818B80F}" dt="2023-11-02T16:47:42.159" v="762" actId="14100"/>
        <pc:sldMkLst>
          <pc:docMk/>
          <pc:sldMk cId="2155717907" sldId="2147469519"/>
        </pc:sldMkLst>
        <pc:spChg chg="mod">
          <ac:chgData name="Young, Emily [COMRES/CC/STL]" userId="c47e6d21-3741-4864-b956-6f3495cfef49" providerId="ADAL" clId="{0333D72A-B448-7A47-8BB2-A45C8818B80F}" dt="2023-11-02T16:47:42.159" v="762" actId="14100"/>
          <ac:spMkLst>
            <pc:docMk/>
            <pc:sldMk cId="2155717907" sldId="2147469519"/>
            <ac:spMk id="3" creationId="{5BD0A875-0249-7E5A-8CBE-4870A0EC5CED}"/>
          </ac:spMkLst>
        </pc:spChg>
        <pc:spChg chg="mod">
          <ac:chgData name="Young, Emily [COMRES/CC/STL]" userId="c47e6d21-3741-4864-b956-6f3495cfef49" providerId="ADAL" clId="{0333D72A-B448-7A47-8BB2-A45C8818B80F}" dt="2023-11-02T16:47:26.941" v="758" actId="255"/>
          <ac:spMkLst>
            <pc:docMk/>
            <pc:sldMk cId="2155717907" sldId="2147469519"/>
            <ac:spMk id="7" creationId="{6491338D-B4D9-5053-1EFC-027502F199D2}"/>
          </ac:spMkLst>
        </pc:spChg>
        <pc:picChg chg="mod">
          <ac:chgData name="Young, Emily [COMRES/CC/STL]" userId="c47e6d21-3741-4864-b956-6f3495cfef49" providerId="ADAL" clId="{0333D72A-B448-7A47-8BB2-A45C8818B80F}" dt="2023-11-02T16:47:37.568" v="761" actId="1076"/>
          <ac:picMkLst>
            <pc:docMk/>
            <pc:sldMk cId="2155717907" sldId="2147469519"/>
            <ac:picMk id="22" creationId="{68E92518-1F7E-496D-91AA-010122F2243D}"/>
          </ac:picMkLst>
        </pc:picChg>
      </pc:sldChg>
      <pc:sldChg chg="addSp delSp modSp mod chgLayout">
        <pc:chgData name="Young, Emily [COMRES/CC/STL]" userId="c47e6d21-3741-4864-b956-6f3495cfef49" providerId="ADAL" clId="{0333D72A-B448-7A47-8BB2-A45C8818B80F}" dt="2023-11-02T20:18:42.887" v="969" actId="1035"/>
        <pc:sldMkLst>
          <pc:docMk/>
          <pc:sldMk cId="1084123632" sldId="2147469520"/>
        </pc:sldMkLst>
        <pc:spChg chg="mod ord">
          <ac:chgData name="Young, Emily [COMRES/CC/STL]" userId="c47e6d21-3741-4864-b956-6f3495cfef49" providerId="ADAL" clId="{0333D72A-B448-7A47-8BB2-A45C8818B80F}" dt="2023-11-02T17:03:56.805" v="771" actId="1076"/>
          <ac:spMkLst>
            <pc:docMk/>
            <pc:sldMk cId="1084123632" sldId="2147469520"/>
            <ac:spMk id="2" creationId="{56503BF9-2A3C-740F-4C5F-7C342EEF7227}"/>
          </ac:spMkLst>
        </pc:spChg>
        <pc:spChg chg="mod ord">
          <ac:chgData name="Young, Emily [COMRES/CC/STL]" userId="c47e6d21-3741-4864-b956-6f3495cfef49" providerId="ADAL" clId="{0333D72A-B448-7A47-8BB2-A45C8818B80F}" dt="2023-11-02T17:03:32.758" v="764" actId="255"/>
          <ac:spMkLst>
            <pc:docMk/>
            <pc:sldMk cId="1084123632" sldId="2147469520"/>
            <ac:spMk id="4" creationId="{9F62264B-0132-2825-BC91-C0F2973BB474}"/>
          </ac:spMkLst>
        </pc:spChg>
        <pc:spChg chg="add del mod">
          <ac:chgData name="Young, Emily [COMRES/CC/STL]" userId="c47e6d21-3741-4864-b956-6f3495cfef49" providerId="ADAL" clId="{0333D72A-B448-7A47-8BB2-A45C8818B80F}" dt="2023-11-02T17:03:27.804" v="763" actId="6264"/>
          <ac:spMkLst>
            <pc:docMk/>
            <pc:sldMk cId="1084123632" sldId="2147469520"/>
            <ac:spMk id="5" creationId="{45ABA8D0-3EDB-5333-BA47-A8894D1277A7}"/>
          </ac:spMkLst>
        </pc:spChg>
        <pc:spChg chg="mod ord">
          <ac:chgData name="Young, Emily [COMRES/CC/STL]" userId="c47e6d21-3741-4864-b956-6f3495cfef49" providerId="ADAL" clId="{0333D72A-B448-7A47-8BB2-A45C8818B80F}" dt="2023-11-02T17:03:27.804" v="763" actId="6264"/>
          <ac:spMkLst>
            <pc:docMk/>
            <pc:sldMk cId="1084123632" sldId="2147469520"/>
            <ac:spMk id="6" creationId="{3243E49E-9262-9E9D-9587-7A0F5A2B8373}"/>
          </ac:spMkLst>
        </pc:spChg>
        <pc:spChg chg="mod">
          <ac:chgData name="Young, Emily [COMRES/CC/STL]" userId="c47e6d21-3741-4864-b956-6f3495cfef49" providerId="ADAL" clId="{0333D72A-B448-7A47-8BB2-A45C8818B80F}" dt="2023-11-02T17:05:01.817" v="798" actId="1036"/>
          <ac:spMkLst>
            <pc:docMk/>
            <pc:sldMk cId="1084123632" sldId="2147469520"/>
            <ac:spMk id="8" creationId="{FA31362C-51A1-7196-E3C2-17913D590837}"/>
          </ac:spMkLst>
        </pc:spChg>
        <pc:spChg chg="mod">
          <ac:chgData name="Young, Emily [COMRES/CC/STL]" userId="c47e6d21-3741-4864-b956-6f3495cfef49" providerId="ADAL" clId="{0333D72A-B448-7A47-8BB2-A45C8818B80F}" dt="2023-11-02T17:04:59.075" v="794" actId="1037"/>
          <ac:spMkLst>
            <pc:docMk/>
            <pc:sldMk cId="1084123632" sldId="2147469520"/>
            <ac:spMk id="9" creationId="{FAF4A791-7ED0-8375-C6BD-3A3FB3A85DEB}"/>
          </ac:spMkLst>
        </pc:spChg>
        <pc:spChg chg="add del mod">
          <ac:chgData name="Young, Emily [COMRES/CC/STL]" userId="c47e6d21-3741-4864-b956-6f3495cfef49" providerId="ADAL" clId="{0333D72A-B448-7A47-8BB2-A45C8818B80F}" dt="2023-11-02T17:03:27.804" v="763" actId="6264"/>
          <ac:spMkLst>
            <pc:docMk/>
            <pc:sldMk cId="1084123632" sldId="2147469520"/>
            <ac:spMk id="13" creationId="{72675C30-7BFE-49B6-0F69-6025B68962DA}"/>
          </ac:spMkLst>
        </pc:spChg>
        <pc:spChg chg="add del mod">
          <ac:chgData name="Young, Emily [COMRES/CC/STL]" userId="c47e6d21-3741-4864-b956-6f3495cfef49" providerId="ADAL" clId="{0333D72A-B448-7A47-8BB2-A45C8818B80F}" dt="2023-11-02T17:03:27.804" v="763" actId="6264"/>
          <ac:spMkLst>
            <pc:docMk/>
            <pc:sldMk cId="1084123632" sldId="2147469520"/>
            <ac:spMk id="15" creationId="{E825529F-6CE3-7B0B-29DD-B333B4B44D34}"/>
          </ac:spMkLst>
        </pc:spChg>
        <pc:spChg chg="add del mod ord">
          <ac:chgData name="Young, Emily [COMRES/CC/STL]" userId="c47e6d21-3741-4864-b956-6f3495cfef49" providerId="ADAL" clId="{0333D72A-B448-7A47-8BB2-A45C8818B80F}" dt="2023-11-02T17:03:34.118" v="765" actId="478"/>
          <ac:spMkLst>
            <pc:docMk/>
            <pc:sldMk cId="1084123632" sldId="2147469520"/>
            <ac:spMk id="16" creationId="{96781417-0867-ABA3-9835-CB61B4CC400C}"/>
          </ac:spMkLst>
        </pc:spChg>
        <pc:spChg chg="add del mod ord">
          <ac:chgData name="Young, Emily [COMRES/CC/STL]" userId="c47e6d21-3741-4864-b956-6f3495cfef49" providerId="ADAL" clId="{0333D72A-B448-7A47-8BB2-A45C8818B80F}" dt="2023-11-02T17:03:38.016" v="766" actId="478"/>
          <ac:spMkLst>
            <pc:docMk/>
            <pc:sldMk cId="1084123632" sldId="2147469520"/>
            <ac:spMk id="17" creationId="{74B4D7AF-E91B-3A5B-13F7-FF376BAE13D7}"/>
          </ac:spMkLst>
        </pc:spChg>
        <pc:spChg chg="mod">
          <ac:chgData name="Young, Emily [COMRES/CC/STL]" userId="c47e6d21-3741-4864-b956-6f3495cfef49" providerId="ADAL" clId="{0333D72A-B448-7A47-8BB2-A45C8818B80F}" dt="2023-11-02T17:04:28.481" v="779" actId="12789"/>
          <ac:spMkLst>
            <pc:docMk/>
            <pc:sldMk cId="1084123632" sldId="2147469520"/>
            <ac:spMk id="19" creationId="{074910C0-1970-387A-46BC-DECBED24351F}"/>
          </ac:spMkLst>
        </pc:spChg>
        <pc:spChg chg="mod">
          <ac:chgData name="Young, Emily [COMRES/CC/STL]" userId="c47e6d21-3741-4864-b956-6f3495cfef49" providerId="ADAL" clId="{0333D72A-B448-7A47-8BB2-A45C8818B80F}" dt="2023-11-02T20:18:42.887" v="969" actId="1035"/>
          <ac:spMkLst>
            <pc:docMk/>
            <pc:sldMk cId="1084123632" sldId="2147469520"/>
            <ac:spMk id="21" creationId="{2C4B92D5-081F-107B-08B1-CDE41D71291B}"/>
          </ac:spMkLst>
        </pc:spChg>
        <pc:spChg chg="mod">
          <ac:chgData name="Young, Emily [COMRES/CC/STL]" userId="c47e6d21-3741-4864-b956-6f3495cfef49" providerId="ADAL" clId="{0333D72A-B448-7A47-8BB2-A45C8818B80F}" dt="2023-11-02T17:05:10.117" v="799" actId="1076"/>
          <ac:spMkLst>
            <pc:docMk/>
            <pc:sldMk cId="1084123632" sldId="2147469520"/>
            <ac:spMk id="26" creationId="{78CFFA1E-F49D-08A7-E72F-0CC21F0761EA}"/>
          </ac:spMkLst>
        </pc:spChg>
        <pc:spChg chg="mod">
          <ac:chgData name="Young, Emily [COMRES/CC/STL]" userId="c47e6d21-3741-4864-b956-6f3495cfef49" providerId="ADAL" clId="{0333D72A-B448-7A47-8BB2-A45C8818B80F}" dt="2023-11-02T17:05:10.117" v="799" actId="1076"/>
          <ac:spMkLst>
            <pc:docMk/>
            <pc:sldMk cId="1084123632" sldId="2147469520"/>
            <ac:spMk id="27" creationId="{CD83D9A8-37CB-A121-445A-A7E36CFD2866}"/>
          </ac:spMkLst>
        </pc:spChg>
        <pc:grpChg chg="mod">
          <ac:chgData name="Young, Emily [COMRES/CC/STL]" userId="c47e6d21-3741-4864-b956-6f3495cfef49" providerId="ADAL" clId="{0333D72A-B448-7A47-8BB2-A45C8818B80F}" dt="2023-11-02T20:18:42.887" v="969" actId="1035"/>
          <ac:grpSpMkLst>
            <pc:docMk/>
            <pc:sldMk cId="1084123632" sldId="2147469520"/>
            <ac:grpSpMk id="18" creationId="{052080B0-A3B9-067B-4D30-4040D7A01751}"/>
          </ac:grpSpMkLst>
        </pc:grpChg>
        <pc:picChg chg="mod">
          <ac:chgData name="Young, Emily [COMRES/CC/STL]" userId="c47e6d21-3741-4864-b956-6f3495cfef49" providerId="ADAL" clId="{0333D72A-B448-7A47-8BB2-A45C8818B80F}" dt="2023-11-02T17:05:10.117" v="799" actId="1076"/>
          <ac:picMkLst>
            <pc:docMk/>
            <pc:sldMk cId="1084123632" sldId="2147469520"/>
            <ac:picMk id="3" creationId="{06CA7273-F0CD-14F9-51BA-6BC5BEBB3E70}"/>
          </ac:picMkLst>
        </pc:picChg>
        <pc:picChg chg="mod">
          <ac:chgData name="Young, Emily [COMRES/CC/STL]" userId="c47e6d21-3741-4864-b956-6f3495cfef49" providerId="ADAL" clId="{0333D72A-B448-7A47-8BB2-A45C8818B80F}" dt="2023-11-02T17:05:10.117" v="799" actId="1076"/>
          <ac:picMkLst>
            <pc:docMk/>
            <pc:sldMk cId="1084123632" sldId="2147469520"/>
            <ac:picMk id="12" creationId="{A6244088-0D9C-8D9D-09DA-319D87655253}"/>
          </ac:picMkLst>
        </pc:picChg>
        <pc:picChg chg="mod">
          <ac:chgData name="Young, Emily [COMRES/CC/STL]" userId="c47e6d21-3741-4864-b956-6f3495cfef49" providerId="ADAL" clId="{0333D72A-B448-7A47-8BB2-A45C8818B80F}" dt="2023-11-02T17:04:28.481" v="779" actId="12789"/>
          <ac:picMkLst>
            <pc:docMk/>
            <pc:sldMk cId="1084123632" sldId="2147469520"/>
            <ac:picMk id="20" creationId="{D59F8A59-9826-910E-1433-2D7B9CA07FEA}"/>
          </ac:picMkLst>
        </pc:picChg>
      </pc:sldChg>
      <pc:sldChg chg="addSp delSp modSp mod chgLayout">
        <pc:chgData name="Young, Emily [COMRES/CC/STL]" userId="c47e6d21-3741-4864-b956-6f3495cfef49" providerId="ADAL" clId="{0333D72A-B448-7A47-8BB2-A45C8818B80F}" dt="2023-11-02T17:07:37.252" v="853" actId="255"/>
        <pc:sldMkLst>
          <pc:docMk/>
          <pc:sldMk cId="3764875477" sldId="2147469521"/>
        </pc:sldMkLst>
        <pc:spChg chg="mod ord">
          <ac:chgData name="Young, Emily [COMRES/CC/STL]" userId="c47e6d21-3741-4864-b956-6f3495cfef49" providerId="ADAL" clId="{0333D72A-B448-7A47-8BB2-A45C8818B80F}" dt="2023-11-02T17:06:30.215" v="826" actId="14100"/>
          <ac:spMkLst>
            <pc:docMk/>
            <pc:sldMk cId="3764875477" sldId="2147469521"/>
            <ac:spMk id="2" creationId="{56503BF9-2A3C-740F-4C5F-7C342EEF7227}"/>
          </ac:spMkLst>
        </pc:spChg>
        <pc:spChg chg="add del mod">
          <ac:chgData name="Young, Emily [COMRES/CC/STL]" userId="c47e6d21-3741-4864-b956-6f3495cfef49" providerId="ADAL" clId="{0333D72A-B448-7A47-8BB2-A45C8818B80F}" dt="2023-11-02T17:05:46.682" v="812" actId="6264"/>
          <ac:spMkLst>
            <pc:docMk/>
            <pc:sldMk cId="3764875477" sldId="2147469521"/>
            <ac:spMk id="3" creationId="{529A5461-5E12-FEFB-B135-6A0AF48B8D52}"/>
          </ac:spMkLst>
        </pc:spChg>
        <pc:spChg chg="del mod ord">
          <ac:chgData name="Young, Emily [COMRES/CC/STL]" userId="c47e6d21-3741-4864-b956-6f3495cfef49" providerId="ADAL" clId="{0333D72A-B448-7A47-8BB2-A45C8818B80F}" dt="2023-11-02T17:06:03.193" v="817" actId="478"/>
          <ac:spMkLst>
            <pc:docMk/>
            <pc:sldMk cId="3764875477" sldId="2147469521"/>
            <ac:spMk id="4" creationId="{9F62264B-0132-2825-BC91-C0F2973BB474}"/>
          </ac:spMkLst>
        </pc:spChg>
        <pc:spChg chg="mod ord">
          <ac:chgData name="Young, Emily [COMRES/CC/STL]" userId="c47e6d21-3741-4864-b956-6f3495cfef49" providerId="ADAL" clId="{0333D72A-B448-7A47-8BB2-A45C8818B80F}" dt="2023-11-02T17:05:46.682" v="812" actId="6264"/>
          <ac:spMkLst>
            <pc:docMk/>
            <pc:sldMk cId="3764875477" sldId="2147469521"/>
            <ac:spMk id="6" creationId="{3243E49E-9262-9E9D-9587-7A0F5A2B8373}"/>
          </ac:spMkLst>
        </pc:spChg>
        <pc:spChg chg="add del mod">
          <ac:chgData name="Young, Emily [COMRES/CC/STL]" userId="c47e6d21-3741-4864-b956-6f3495cfef49" providerId="ADAL" clId="{0333D72A-B448-7A47-8BB2-A45C8818B80F}" dt="2023-11-02T17:05:46.682" v="812" actId="6264"/>
          <ac:spMkLst>
            <pc:docMk/>
            <pc:sldMk cId="3764875477" sldId="2147469521"/>
            <ac:spMk id="7" creationId="{B49D253B-C4E6-D7C4-A360-7694A8D84E3B}"/>
          </ac:spMkLst>
        </pc:spChg>
        <pc:spChg chg="add del mod">
          <ac:chgData name="Young, Emily [COMRES/CC/STL]" userId="c47e6d21-3741-4864-b956-6f3495cfef49" providerId="ADAL" clId="{0333D72A-B448-7A47-8BB2-A45C8818B80F}" dt="2023-11-02T17:05:46.682" v="812" actId="6264"/>
          <ac:spMkLst>
            <pc:docMk/>
            <pc:sldMk cId="3764875477" sldId="2147469521"/>
            <ac:spMk id="8" creationId="{596B733B-37F6-A69C-7869-86DAE5B36DD7}"/>
          </ac:spMkLst>
        </pc:spChg>
        <pc:spChg chg="add del mod ord">
          <ac:chgData name="Young, Emily [COMRES/CC/STL]" userId="c47e6d21-3741-4864-b956-6f3495cfef49" providerId="ADAL" clId="{0333D72A-B448-7A47-8BB2-A45C8818B80F}" dt="2023-11-02T17:05:46.682" v="812" actId="6264"/>
          <ac:spMkLst>
            <pc:docMk/>
            <pc:sldMk cId="3764875477" sldId="2147469521"/>
            <ac:spMk id="9" creationId="{3C9DEA41-402F-F358-3A18-F85E4A9C3FC2}"/>
          </ac:spMkLst>
        </pc:spChg>
        <pc:spChg chg="add del mod ord">
          <ac:chgData name="Young, Emily [COMRES/CC/STL]" userId="c47e6d21-3741-4864-b956-6f3495cfef49" providerId="ADAL" clId="{0333D72A-B448-7A47-8BB2-A45C8818B80F}" dt="2023-11-02T17:05:46.682" v="812" actId="6264"/>
          <ac:spMkLst>
            <pc:docMk/>
            <pc:sldMk cId="3764875477" sldId="2147469521"/>
            <ac:spMk id="10" creationId="{11D3D279-69C7-F4EC-4748-88799667B58C}"/>
          </ac:spMkLst>
        </pc:spChg>
        <pc:spChg chg="add mod">
          <ac:chgData name="Young, Emily [COMRES/CC/STL]" userId="c47e6d21-3741-4864-b956-6f3495cfef49" providerId="ADAL" clId="{0333D72A-B448-7A47-8BB2-A45C8818B80F}" dt="2023-11-02T17:06:00.197" v="815"/>
          <ac:spMkLst>
            <pc:docMk/>
            <pc:sldMk cId="3764875477" sldId="2147469521"/>
            <ac:spMk id="11" creationId="{C7EEFAB9-4743-4F4C-8BB1-DE7E1FA7264C}"/>
          </ac:spMkLst>
        </pc:spChg>
        <pc:spChg chg="add del mod">
          <ac:chgData name="Young, Emily [COMRES/CC/STL]" userId="c47e6d21-3741-4864-b956-6f3495cfef49" providerId="ADAL" clId="{0333D72A-B448-7A47-8BB2-A45C8818B80F}" dt="2023-11-02T17:06:09.734" v="819" actId="478"/>
          <ac:spMkLst>
            <pc:docMk/>
            <pc:sldMk cId="3764875477" sldId="2147469521"/>
            <ac:spMk id="14" creationId="{EB85AD5E-2993-F2A7-56DB-4FE51FBFFB8A}"/>
          </ac:spMkLst>
        </pc:spChg>
        <pc:spChg chg="mod">
          <ac:chgData name="Young, Emily [COMRES/CC/STL]" userId="c47e6d21-3741-4864-b956-6f3495cfef49" providerId="ADAL" clId="{0333D72A-B448-7A47-8BB2-A45C8818B80F}" dt="2023-11-02T17:07:37.252" v="853" actId="255"/>
          <ac:spMkLst>
            <pc:docMk/>
            <pc:sldMk cId="3764875477" sldId="2147469521"/>
            <ac:spMk id="26" creationId="{78CFFA1E-F49D-08A7-E72F-0CC21F0761EA}"/>
          </ac:spMkLst>
        </pc:spChg>
        <pc:spChg chg="mod">
          <ac:chgData name="Young, Emily [COMRES/CC/STL]" userId="c47e6d21-3741-4864-b956-6f3495cfef49" providerId="ADAL" clId="{0333D72A-B448-7A47-8BB2-A45C8818B80F}" dt="2023-11-02T17:07:37.252" v="853" actId="255"/>
          <ac:spMkLst>
            <pc:docMk/>
            <pc:sldMk cId="3764875477" sldId="2147469521"/>
            <ac:spMk id="27" creationId="{CD83D9A8-37CB-A121-445A-A7E36CFD2866}"/>
          </ac:spMkLst>
        </pc:spChg>
        <pc:picChg chg="mod">
          <ac:chgData name="Young, Emily [COMRES/CC/STL]" userId="c47e6d21-3741-4864-b956-6f3495cfef49" providerId="ADAL" clId="{0333D72A-B448-7A47-8BB2-A45C8818B80F}" dt="2023-11-02T17:06:25.896" v="825" actId="1076"/>
          <ac:picMkLst>
            <pc:docMk/>
            <pc:sldMk cId="3764875477" sldId="2147469521"/>
            <ac:picMk id="5" creationId="{8EE18348-F03F-3695-FC35-D8261BB149D8}"/>
          </ac:picMkLst>
        </pc:picChg>
        <pc:picChg chg="mod">
          <ac:chgData name="Young, Emily [COMRES/CC/STL]" userId="c47e6d21-3741-4864-b956-6f3495cfef49" providerId="ADAL" clId="{0333D72A-B448-7A47-8BB2-A45C8818B80F}" dt="2023-11-02T17:06:25.896" v="825" actId="1076"/>
          <ac:picMkLst>
            <pc:docMk/>
            <pc:sldMk cId="3764875477" sldId="2147469521"/>
            <ac:picMk id="13" creationId="{D40C8956-5F5B-159A-9ABD-58DBA7D92D70}"/>
          </ac:picMkLst>
        </pc:picChg>
      </pc:sldChg>
      <pc:sldChg chg="addSp delSp modSp mod chgLayout">
        <pc:chgData name="Young, Emily [COMRES/CC/STL]" userId="c47e6d21-3741-4864-b956-6f3495cfef49" providerId="ADAL" clId="{0333D72A-B448-7A47-8BB2-A45C8818B80F}" dt="2023-11-02T17:08:03.195" v="870" actId="1076"/>
        <pc:sldMkLst>
          <pc:docMk/>
          <pc:sldMk cId="3388983280" sldId="2147469522"/>
        </pc:sldMkLst>
        <pc:spChg chg="mod ord">
          <ac:chgData name="Young, Emily [COMRES/CC/STL]" userId="c47e6d21-3741-4864-b956-6f3495cfef49" providerId="ADAL" clId="{0333D72A-B448-7A47-8BB2-A45C8818B80F}" dt="2023-11-02T17:07:50.366" v="867" actId="20577"/>
          <ac:spMkLst>
            <pc:docMk/>
            <pc:sldMk cId="3388983280" sldId="2147469522"/>
            <ac:spMk id="2" creationId="{56503BF9-2A3C-740F-4C5F-7C342EEF7227}"/>
          </ac:spMkLst>
        </pc:spChg>
        <pc:spChg chg="mod">
          <ac:chgData name="Young, Emily [COMRES/CC/STL]" userId="c47e6d21-3741-4864-b956-6f3495cfef49" providerId="ADAL" clId="{0333D72A-B448-7A47-8BB2-A45C8818B80F}" dt="2023-11-02T17:08:03.195" v="870" actId="1076"/>
          <ac:spMkLst>
            <pc:docMk/>
            <pc:sldMk cId="3388983280" sldId="2147469522"/>
            <ac:spMk id="3" creationId="{F461C348-2598-DAA3-2FCB-7F0D134EC37F}"/>
          </ac:spMkLst>
        </pc:spChg>
        <pc:spChg chg="mod ord">
          <ac:chgData name="Young, Emily [COMRES/CC/STL]" userId="c47e6d21-3741-4864-b956-6f3495cfef49" providerId="ADAL" clId="{0333D72A-B448-7A47-8BB2-A45C8818B80F}" dt="2023-11-02T17:07:37.850" v="856" actId="255"/>
          <ac:spMkLst>
            <pc:docMk/>
            <pc:sldMk cId="3388983280" sldId="2147469522"/>
            <ac:spMk id="4" creationId="{9F62264B-0132-2825-BC91-C0F2973BB474}"/>
          </ac:spMkLst>
        </pc:spChg>
        <pc:spChg chg="add del mod">
          <ac:chgData name="Young, Emily [COMRES/CC/STL]" userId="c47e6d21-3741-4864-b956-6f3495cfef49" providerId="ADAL" clId="{0333D72A-B448-7A47-8BB2-A45C8818B80F}" dt="2023-11-02T17:07:37.644" v="855" actId="6264"/>
          <ac:spMkLst>
            <pc:docMk/>
            <pc:sldMk cId="3388983280" sldId="2147469522"/>
            <ac:spMk id="5" creationId="{E579D5F1-A3AD-09C7-9CDB-FEC51FB05416}"/>
          </ac:spMkLst>
        </pc:spChg>
        <pc:spChg chg="mod ord">
          <ac:chgData name="Young, Emily [COMRES/CC/STL]" userId="c47e6d21-3741-4864-b956-6f3495cfef49" providerId="ADAL" clId="{0333D72A-B448-7A47-8BB2-A45C8818B80F}" dt="2023-11-02T17:07:37.644" v="855" actId="6264"/>
          <ac:spMkLst>
            <pc:docMk/>
            <pc:sldMk cId="3388983280" sldId="2147469522"/>
            <ac:spMk id="6" creationId="{3243E49E-9262-9E9D-9587-7A0F5A2B8373}"/>
          </ac:spMkLst>
        </pc:spChg>
        <pc:spChg chg="add del mod">
          <ac:chgData name="Young, Emily [COMRES/CC/STL]" userId="c47e6d21-3741-4864-b956-6f3495cfef49" providerId="ADAL" clId="{0333D72A-B448-7A47-8BB2-A45C8818B80F}" dt="2023-11-02T17:07:37.644" v="855" actId="6264"/>
          <ac:spMkLst>
            <pc:docMk/>
            <pc:sldMk cId="3388983280" sldId="2147469522"/>
            <ac:spMk id="9" creationId="{404BCD3C-73DB-0309-CA94-D06396BB1A57}"/>
          </ac:spMkLst>
        </pc:spChg>
        <pc:spChg chg="add del mod">
          <ac:chgData name="Young, Emily [COMRES/CC/STL]" userId="c47e6d21-3741-4864-b956-6f3495cfef49" providerId="ADAL" clId="{0333D72A-B448-7A47-8BB2-A45C8818B80F}" dt="2023-11-02T17:07:37.644" v="855" actId="6264"/>
          <ac:spMkLst>
            <pc:docMk/>
            <pc:sldMk cId="3388983280" sldId="2147469522"/>
            <ac:spMk id="10" creationId="{CD661F32-7683-3263-A67F-2D17AE2BE9A5}"/>
          </ac:spMkLst>
        </pc:spChg>
        <pc:spChg chg="add del mod ord">
          <ac:chgData name="Young, Emily [COMRES/CC/STL]" userId="c47e6d21-3741-4864-b956-6f3495cfef49" providerId="ADAL" clId="{0333D72A-B448-7A47-8BB2-A45C8818B80F}" dt="2023-11-02T17:07:38.225" v="857" actId="478"/>
          <ac:spMkLst>
            <pc:docMk/>
            <pc:sldMk cId="3388983280" sldId="2147469522"/>
            <ac:spMk id="11" creationId="{9ACC2572-FB13-3C7A-DE02-2A00C7B040E2}"/>
          </ac:spMkLst>
        </pc:spChg>
        <pc:spChg chg="add del mod ord">
          <ac:chgData name="Young, Emily [COMRES/CC/STL]" userId="c47e6d21-3741-4864-b956-6f3495cfef49" providerId="ADAL" clId="{0333D72A-B448-7A47-8BB2-A45C8818B80F}" dt="2023-11-02T17:07:38.508" v="858" actId="478"/>
          <ac:spMkLst>
            <pc:docMk/>
            <pc:sldMk cId="3388983280" sldId="2147469522"/>
            <ac:spMk id="12" creationId="{AE6B3DE9-D25C-A480-7125-120C3B858268}"/>
          </ac:spMkLst>
        </pc:spChg>
        <pc:picChg chg="mod">
          <ac:chgData name="Young, Emily [COMRES/CC/STL]" userId="c47e6d21-3741-4864-b956-6f3495cfef49" providerId="ADAL" clId="{0333D72A-B448-7A47-8BB2-A45C8818B80F}" dt="2023-11-02T17:08:03.195" v="870" actId="1076"/>
          <ac:picMkLst>
            <pc:docMk/>
            <pc:sldMk cId="3388983280" sldId="2147469522"/>
            <ac:picMk id="7" creationId="{9AA5C275-ACBB-AFB8-03B1-C458B262F026}"/>
          </ac:picMkLst>
        </pc:picChg>
        <pc:cxnChg chg="mod">
          <ac:chgData name="Young, Emily [COMRES/CC/STL]" userId="c47e6d21-3741-4864-b956-6f3495cfef49" providerId="ADAL" clId="{0333D72A-B448-7A47-8BB2-A45C8818B80F}" dt="2023-11-02T17:08:03.195" v="870" actId="1076"/>
          <ac:cxnSpMkLst>
            <pc:docMk/>
            <pc:sldMk cId="3388983280" sldId="2147469522"/>
            <ac:cxnSpMk id="8" creationId="{C65385F2-F299-E927-DCC0-E2C1281A6BE9}"/>
          </ac:cxnSpMkLst>
        </pc:cxnChg>
      </pc:sldChg>
      <pc:sldChg chg="modSp mod">
        <pc:chgData name="Young, Emily [COMRES/CC/STL]" userId="c47e6d21-3741-4864-b956-6f3495cfef49" providerId="ADAL" clId="{0333D72A-B448-7A47-8BB2-A45C8818B80F}" dt="2023-11-02T17:08:23.195" v="872" actId="255"/>
        <pc:sldMkLst>
          <pc:docMk/>
          <pc:sldMk cId="1587369959" sldId="2147469523"/>
        </pc:sldMkLst>
        <pc:spChg chg="mod">
          <ac:chgData name="Young, Emily [COMRES/CC/STL]" userId="c47e6d21-3741-4864-b956-6f3495cfef49" providerId="ADAL" clId="{0333D72A-B448-7A47-8BB2-A45C8818B80F}" dt="2023-11-02T17:08:19.370" v="871" actId="255"/>
          <ac:spMkLst>
            <pc:docMk/>
            <pc:sldMk cId="1587369959" sldId="2147469523"/>
            <ac:spMk id="2" creationId="{AE073506-08F6-F15B-166A-FDE822C44B63}"/>
          </ac:spMkLst>
        </pc:spChg>
        <pc:spChg chg="mod">
          <ac:chgData name="Young, Emily [COMRES/CC/STL]" userId="c47e6d21-3741-4864-b956-6f3495cfef49" providerId="ADAL" clId="{0333D72A-B448-7A47-8BB2-A45C8818B80F}" dt="2023-11-02T17:08:23.195" v="872" actId="255"/>
          <ac:spMkLst>
            <pc:docMk/>
            <pc:sldMk cId="1587369959" sldId="2147469523"/>
            <ac:spMk id="5" creationId="{505B4CCC-E7E5-6706-73F2-7B49FBD27664}"/>
          </ac:spMkLst>
        </pc:spChg>
      </pc:sldChg>
      <pc:sldChg chg="modSp mod">
        <pc:chgData name="Young, Emily [COMRES/CC/STL]" userId="c47e6d21-3741-4864-b956-6f3495cfef49" providerId="ADAL" clId="{0333D72A-B448-7A47-8BB2-A45C8818B80F}" dt="2023-11-02T19:11:43.585" v="878" actId="1037"/>
        <pc:sldMkLst>
          <pc:docMk/>
          <pc:sldMk cId="644570116" sldId="2147469524"/>
        </pc:sldMkLst>
        <pc:spChg chg="mod">
          <ac:chgData name="Young, Emily [COMRES/CC/STL]" userId="c47e6d21-3741-4864-b956-6f3495cfef49" providerId="ADAL" clId="{0333D72A-B448-7A47-8BB2-A45C8818B80F}" dt="2023-11-02T19:11:23.207" v="873" actId="255"/>
          <ac:spMkLst>
            <pc:docMk/>
            <pc:sldMk cId="644570116" sldId="2147469524"/>
            <ac:spMk id="2" creationId="{12EA605A-1C05-641B-FB98-363E88A0F4E1}"/>
          </ac:spMkLst>
        </pc:spChg>
        <pc:spChg chg="mod">
          <ac:chgData name="Young, Emily [COMRES/CC/STL]" userId="c47e6d21-3741-4864-b956-6f3495cfef49" providerId="ADAL" clId="{0333D72A-B448-7A47-8BB2-A45C8818B80F}" dt="2023-11-02T19:11:33.170" v="874" actId="255"/>
          <ac:spMkLst>
            <pc:docMk/>
            <pc:sldMk cId="644570116" sldId="2147469524"/>
            <ac:spMk id="6" creationId="{261CFB61-88BE-3E51-3A23-B60F764C6DC2}"/>
          </ac:spMkLst>
        </pc:spChg>
        <pc:spChg chg="mod">
          <ac:chgData name="Young, Emily [COMRES/CC/STL]" userId="c47e6d21-3741-4864-b956-6f3495cfef49" providerId="ADAL" clId="{0333D72A-B448-7A47-8BB2-A45C8818B80F}" dt="2023-11-02T19:11:33.170" v="874" actId="255"/>
          <ac:spMkLst>
            <pc:docMk/>
            <pc:sldMk cId="644570116" sldId="2147469524"/>
            <ac:spMk id="16" creationId="{1844B76A-7A06-5B00-01AA-628A251C991E}"/>
          </ac:spMkLst>
        </pc:spChg>
        <pc:spChg chg="mod">
          <ac:chgData name="Young, Emily [COMRES/CC/STL]" userId="c47e6d21-3741-4864-b956-6f3495cfef49" providerId="ADAL" clId="{0333D72A-B448-7A47-8BB2-A45C8818B80F}" dt="2023-11-02T19:11:39.281" v="876" actId="1037"/>
          <ac:spMkLst>
            <pc:docMk/>
            <pc:sldMk cId="644570116" sldId="2147469524"/>
            <ac:spMk id="17" creationId="{94A60125-3FA9-FBC8-AD2A-13D0A2B42638}"/>
          </ac:spMkLst>
        </pc:spChg>
        <pc:spChg chg="mod">
          <ac:chgData name="Young, Emily [COMRES/CC/STL]" userId="c47e6d21-3741-4864-b956-6f3495cfef49" providerId="ADAL" clId="{0333D72A-B448-7A47-8BB2-A45C8818B80F}" dt="2023-11-02T19:11:43.585" v="878" actId="1037"/>
          <ac:spMkLst>
            <pc:docMk/>
            <pc:sldMk cId="644570116" sldId="2147469524"/>
            <ac:spMk id="18" creationId="{75790227-46C7-2B7B-E3C5-B2E4D59F5EFF}"/>
          </ac:spMkLst>
        </pc:spChg>
      </pc:sldChg>
      <pc:sldChg chg="addSp modSp mod">
        <pc:chgData name="Young, Emily [COMRES/CC/STL]" userId="c47e6d21-3741-4864-b956-6f3495cfef49" providerId="ADAL" clId="{0333D72A-B448-7A47-8BB2-A45C8818B80F}" dt="2023-11-02T20:16:55.318" v="946" actId="1076"/>
        <pc:sldMkLst>
          <pc:docMk/>
          <pc:sldMk cId="1852092779" sldId="2147469525"/>
        </pc:sldMkLst>
        <pc:spChg chg="mod">
          <ac:chgData name="Young, Emily [COMRES/CC/STL]" userId="c47e6d21-3741-4864-b956-6f3495cfef49" providerId="ADAL" clId="{0333D72A-B448-7A47-8BB2-A45C8818B80F}" dt="2023-11-02T20:16:55.318" v="946" actId="1076"/>
          <ac:spMkLst>
            <pc:docMk/>
            <pc:sldMk cId="1852092779" sldId="2147469525"/>
            <ac:spMk id="2" creationId="{56503BF9-2A3C-740F-4C5F-7C342EEF7227}"/>
          </ac:spMkLst>
        </pc:spChg>
        <pc:spChg chg="mod">
          <ac:chgData name="Young, Emily [COMRES/CC/STL]" userId="c47e6d21-3741-4864-b956-6f3495cfef49" providerId="ADAL" clId="{0333D72A-B448-7A47-8BB2-A45C8818B80F}" dt="2023-11-02T20:12:37.483" v="881" actId="255"/>
          <ac:spMkLst>
            <pc:docMk/>
            <pc:sldMk cId="1852092779" sldId="2147469525"/>
            <ac:spMk id="4" creationId="{9F62264B-0132-2825-BC91-C0F2973BB474}"/>
          </ac:spMkLst>
        </pc:spChg>
        <pc:spChg chg="mod">
          <ac:chgData name="Young, Emily [COMRES/CC/STL]" userId="c47e6d21-3741-4864-b956-6f3495cfef49" providerId="ADAL" clId="{0333D72A-B448-7A47-8BB2-A45C8818B80F}" dt="2023-11-02T20:16:55.318" v="946" actId="1076"/>
          <ac:spMkLst>
            <pc:docMk/>
            <pc:sldMk cId="1852092779" sldId="2147469525"/>
            <ac:spMk id="16" creationId="{F33B70B7-B31C-10D1-DB7C-368AA6F294C9}"/>
          </ac:spMkLst>
        </pc:spChg>
        <pc:spChg chg="mod">
          <ac:chgData name="Young, Emily [COMRES/CC/STL]" userId="c47e6d21-3741-4864-b956-6f3495cfef49" providerId="ADAL" clId="{0333D72A-B448-7A47-8BB2-A45C8818B80F}" dt="2023-11-02T20:15:59.236" v="937" actId="1076"/>
          <ac:spMkLst>
            <pc:docMk/>
            <pc:sldMk cId="1852092779" sldId="2147469525"/>
            <ac:spMk id="19" creationId="{90ACEE21-F59B-B565-7F1C-5B67229CBE91}"/>
          </ac:spMkLst>
        </pc:spChg>
        <pc:spChg chg="mod">
          <ac:chgData name="Young, Emily [COMRES/CC/STL]" userId="c47e6d21-3741-4864-b956-6f3495cfef49" providerId="ADAL" clId="{0333D72A-B448-7A47-8BB2-A45C8818B80F}" dt="2023-11-02T20:13:19.829" v="899" actId="164"/>
          <ac:spMkLst>
            <pc:docMk/>
            <pc:sldMk cId="1852092779" sldId="2147469525"/>
            <ac:spMk id="20" creationId="{9B811D9D-FE8B-EB99-0F40-81B7305D2448}"/>
          </ac:spMkLst>
        </pc:spChg>
        <pc:spChg chg="mod">
          <ac:chgData name="Young, Emily [COMRES/CC/STL]" userId="c47e6d21-3741-4864-b956-6f3495cfef49" providerId="ADAL" clId="{0333D72A-B448-7A47-8BB2-A45C8818B80F}" dt="2023-11-02T20:13:19.829" v="899" actId="164"/>
          <ac:spMkLst>
            <pc:docMk/>
            <pc:sldMk cId="1852092779" sldId="2147469525"/>
            <ac:spMk id="21" creationId="{85CB4932-4635-5BD7-3E40-48987EF8DD2B}"/>
          </ac:spMkLst>
        </pc:spChg>
        <pc:spChg chg="mod">
          <ac:chgData name="Young, Emily [COMRES/CC/STL]" userId="c47e6d21-3741-4864-b956-6f3495cfef49" providerId="ADAL" clId="{0333D72A-B448-7A47-8BB2-A45C8818B80F}" dt="2023-11-02T20:15:17.896" v="927" actId="14100"/>
          <ac:spMkLst>
            <pc:docMk/>
            <pc:sldMk cId="1852092779" sldId="2147469525"/>
            <ac:spMk id="28" creationId="{3A5B053B-0A7D-4584-4781-20A14773CD79}"/>
          </ac:spMkLst>
        </pc:spChg>
        <pc:spChg chg="mod">
          <ac:chgData name="Young, Emily [COMRES/CC/STL]" userId="c47e6d21-3741-4864-b956-6f3495cfef49" providerId="ADAL" clId="{0333D72A-B448-7A47-8BB2-A45C8818B80F}" dt="2023-11-02T20:15:03.969" v="918" actId="1076"/>
          <ac:spMkLst>
            <pc:docMk/>
            <pc:sldMk cId="1852092779" sldId="2147469525"/>
            <ac:spMk id="30" creationId="{FE6E796C-A504-28CA-A7ED-141E96C56B27}"/>
          </ac:spMkLst>
        </pc:spChg>
        <pc:grpChg chg="add mod">
          <ac:chgData name="Young, Emily [COMRES/CC/STL]" userId="c47e6d21-3741-4864-b956-6f3495cfef49" providerId="ADAL" clId="{0333D72A-B448-7A47-8BB2-A45C8818B80F}" dt="2023-11-02T20:16:21.763" v="942" actId="1076"/>
          <ac:grpSpMkLst>
            <pc:docMk/>
            <pc:sldMk cId="1852092779" sldId="2147469525"/>
            <ac:grpSpMk id="5" creationId="{90BF521E-4AC5-8C72-0927-E5B8650545BC}"/>
          </ac:grpSpMkLst>
        </pc:grpChg>
        <pc:picChg chg="mod">
          <ac:chgData name="Young, Emily [COMRES/CC/STL]" userId="c47e6d21-3741-4864-b956-6f3495cfef49" providerId="ADAL" clId="{0333D72A-B448-7A47-8BB2-A45C8818B80F}" dt="2023-11-02T20:16:44.398" v="943" actId="14100"/>
          <ac:picMkLst>
            <pc:docMk/>
            <pc:sldMk cId="1852092779" sldId="2147469525"/>
            <ac:picMk id="3" creationId="{517335C2-A751-7E5F-3795-FD4F3D7393FC}"/>
          </ac:picMkLst>
        </pc:picChg>
        <pc:picChg chg="mod">
          <ac:chgData name="Young, Emily [COMRES/CC/STL]" userId="c47e6d21-3741-4864-b956-6f3495cfef49" providerId="ADAL" clId="{0333D72A-B448-7A47-8BB2-A45C8818B80F}" dt="2023-11-02T20:16:16.169" v="941" actId="1076"/>
          <ac:picMkLst>
            <pc:docMk/>
            <pc:sldMk cId="1852092779" sldId="2147469525"/>
            <ac:picMk id="18" creationId="{0ABC5529-E8DD-9273-D867-C5D80C010512}"/>
          </ac:picMkLst>
        </pc:picChg>
        <pc:picChg chg="mod">
          <ac:chgData name="Young, Emily [COMRES/CC/STL]" userId="c47e6d21-3741-4864-b956-6f3495cfef49" providerId="ADAL" clId="{0333D72A-B448-7A47-8BB2-A45C8818B80F}" dt="2023-11-02T20:15:15.402" v="926" actId="1076"/>
          <ac:picMkLst>
            <pc:docMk/>
            <pc:sldMk cId="1852092779" sldId="2147469525"/>
            <ac:picMk id="29" creationId="{96A183FF-2A8E-C2BC-FA83-EAA3084C6F85}"/>
          </ac:picMkLst>
        </pc:picChg>
      </pc:sldChg>
      <pc:sldChg chg="addSp delSp modSp mod">
        <pc:chgData name="Young, Emily [COMRES/CC/STL]" userId="c47e6d21-3741-4864-b956-6f3495cfef49" providerId="ADAL" clId="{0333D72A-B448-7A47-8BB2-A45C8818B80F}" dt="2023-11-02T20:19:16.057" v="976" actId="14100"/>
        <pc:sldMkLst>
          <pc:docMk/>
          <pc:sldMk cId="78305656" sldId="2147469526"/>
        </pc:sldMkLst>
        <pc:spChg chg="add del mod">
          <ac:chgData name="Young, Emily [COMRES/CC/STL]" userId="c47e6d21-3741-4864-b956-6f3495cfef49" providerId="ADAL" clId="{0333D72A-B448-7A47-8BB2-A45C8818B80F}" dt="2023-11-02T20:18:30.275" v="963"/>
          <ac:spMkLst>
            <pc:docMk/>
            <pc:sldMk cId="78305656" sldId="2147469526"/>
            <ac:spMk id="2" creationId="{301FD72E-8C61-4B92-6189-1973E801E252}"/>
          </ac:spMkLst>
        </pc:spChg>
        <pc:spChg chg="mod">
          <ac:chgData name="Young, Emily [COMRES/CC/STL]" userId="c47e6d21-3741-4864-b956-6f3495cfef49" providerId="ADAL" clId="{0333D72A-B448-7A47-8BB2-A45C8818B80F}" dt="2023-11-02T20:19:16.057" v="976" actId="14100"/>
          <ac:spMkLst>
            <pc:docMk/>
            <pc:sldMk cId="78305656" sldId="2147469526"/>
            <ac:spMk id="3" creationId="{5BD0A875-0249-7E5A-8CBE-4870A0EC5CED}"/>
          </ac:spMkLst>
        </pc:spChg>
        <pc:spChg chg="mod">
          <ac:chgData name="Young, Emily [COMRES/CC/STL]" userId="c47e6d21-3741-4864-b956-6f3495cfef49" providerId="ADAL" clId="{0333D72A-B448-7A47-8BB2-A45C8818B80F}" dt="2023-11-02T20:18:53.816" v="971"/>
          <ac:spMkLst>
            <pc:docMk/>
            <pc:sldMk cId="78305656" sldId="2147469526"/>
            <ac:spMk id="5" creationId="{09F90DD0-A3D1-FC29-69DD-E0737F18FE9B}"/>
          </ac:spMkLst>
        </pc:spChg>
        <pc:spChg chg="mod">
          <ac:chgData name="Young, Emily [COMRES/CC/STL]" userId="c47e6d21-3741-4864-b956-6f3495cfef49" providerId="ADAL" clId="{0333D72A-B448-7A47-8BB2-A45C8818B80F}" dt="2023-11-02T20:17:22.668" v="947" actId="255"/>
          <ac:spMkLst>
            <pc:docMk/>
            <pc:sldMk cId="78305656" sldId="2147469526"/>
            <ac:spMk id="7" creationId="{6491338D-B4D9-5053-1EFC-027502F199D2}"/>
          </ac:spMkLst>
        </pc:spChg>
        <pc:spChg chg="add mod">
          <ac:chgData name="Young, Emily [COMRES/CC/STL]" userId="c47e6d21-3741-4864-b956-6f3495cfef49" providerId="ADAL" clId="{0333D72A-B448-7A47-8BB2-A45C8818B80F}" dt="2023-11-02T20:19:00.268" v="972"/>
          <ac:spMkLst>
            <pc:docMk/>
            <pc:sldMk cId="78305656" sldId="2147469526"/>
            <ac:spMk id="8" creationId="{15F108C3-E15E-1F89-831F-30A138BCCB5F}"/>
          </ac:spMkLst>
        </pc:spChg>
        <pc:spChg chg="mod">
          <ac:chgData name="Young, Emily [COMRES/CC/STL]" userId="c47e6d21-3741-4864-b956-6f3495cfef49" providerId="ADAL" clId="{0333D72A-B448-7A47-8BB2-A45C8818B80F}" dt="2023-11-02T20:18:04.448" v="953" actId="1076"/>
          <ac:spMkLst>
            <pc:docMk/>
            <pc:sldMk cId="78305656" sldId="2147469526"/>
            <ac:spMk id="34" creationId="{FAD3CC67-3307-AE55-C973-7A03E0A5DBFA}"/>
          </ac:spMkLst>
        </pc:spChg>
        <pc:spChg chg="mod">
          <ac:chgData name="Young, Emily [COMRES/CC/STL]" userId="c47e6d21-3741-4864-b956-6f3495cfef49" providerId="ADAL" clId="{0333D72A-B448-7A47-8BB2-A45C8818B80F}" dt="2023-11-02T20:17:59.593" v="951" actId="255"/>
          <ac:spMkLst>
            <pc:docMk/>
            <pc:sldMk cId="78305656" sldId="2147469526"/>
            <ac:spMk id="36" creationId="{D4B63F54-627E-7D82-28F3-5123B6BDB165}"/>
          </ac:spMkLst>
        </pc:spChg>
        <pc:spChg chg="del mod">
          <ac:chgData name="Young, Emily [COMRES/CC/STL]" userId="c47e6d21-3741-4864-b956-6f3495cfef49" providerId="ADAL" clId="{0333D72A-B448-7A47-8BB2-A45C8818B80F}" dt="2023-11-02T20:19:04.740" v="974" actId="478"/>
          <ac:spMkLst>
            <pc:docMk/>
            <pc:sldMk cId="78305656" sldId="2147469526"/>
            <ac:spMk id="47" creationId="{9DFDB5F8-F1E5-7061-B9BC-12AE37A11F19}"/>
          </ac:spMkLst>
        </pc:spChg>
        <pc:grpChg chg="add mod">
          <ac:chgData name="Young, Emily [COMRES/CC/STL]" userId="c47e6d21-3741-4864-b956-6f3495cfef49" providerId="ADAL" clId="{0333D72A-B448-7A47-8BB2-A45C8818B80F}" dt="2023-11-02T20:18:53.816" v="971"/>
          <ac:grpSpMkLst>
            <pc:docMk/>
            <pc:sldMk cId="78305656" sldId="2147469526"/>
            <ac:grpSpMk id="4" creationId="{47176FBB-63D7-F7C1-130B-AF941EB39966}"/>
          </ac:grpSpMkLst>
        </pc:grpChg>
        <pc:grpChg chg="mod">
          <ac:chgData name="Young, Emily [COMRES/CC/STL]" userId="c47e6d21-3741-4864-b956-6f3495cfef49" providerId="ADAL" clId="{0333D72A-B448-7A47-8BB2-A45C8818B80F}" dt="2023-11-02T20:18:19.642" v="958" actId="1076"/>
          <ac:grpSpMkLst>
            <pc:docMk/>
            <pc:sldMk cId="78305656" sldId="2147469526"/>
            <ac:grpSpMk id="21" creationId="{3C84422B-698C-945D-0B8E-D93B84382483}"/>
          </ac:grpSpMkLst>
        </pc:grpChg>
        <pc:grpChg chg="mod">
          <ac:chgData name="Young, Emily [COMRES/CC/STL]" userId="c47e6d21-3741-4864-b956-6f3495cfef49" providerId="ADAL" clId="{0333D72A-B448-7A47-8BB2-A45C8818B80F}" dt="2023-11-02T20:18:15.018" v="955" actId="1076"/>
          <ac:grpSpMkLst>
            <pc:docMk/>
            <pc:sldMk cId="78305656" sldId="2147469526"/>
            <ac:grpSpMk id="43" creationId="{F285FEE5-E93D-0207-00AC-DFD2FAD5DD07}"/>
          </ac:grpSpMkLst>
        </pc:grpChg>
        <pc:grpChg chg="del mod">
          <ac:chgData name="Young, Emily [COMRES/CC/STL]" userId="c47e6d21-3741-4864-b956-6f3495cfef49" providerId="ADAL" clId="{0333D72A-B448-7A47-8BB2-A45C8818B80F}" dt="2023-11-02T20:19:03.714" v="973" actId="478"/>
          <ac:grpSpMkLst>
            <pc:docMk/>
            <pc:sldMk cId="78305656" sldId="2147469526"/>
            <ac:grpSpMk id="44" creationId="{922177D0-AEB9-DA46-B143-32455451E76D}"/>
          </ac:grpSpMkLst>
        </pc:grpChg>
        <pc:picChg chg="mod">
          <ac:chgData name="Young, Emily [COMRES/CC/STL]" userId="c47e6d21-3741-4864-b956-6f3495cfef49" providerId="ADAL" clId="{0333D72A-B448-7A47-8BB2-A45C8818B80F}" dt="2023-11-02T20:18:53.816" v="971"/>
          <ac:picMkLst>
            <pc:docMk/>
            <pc:sldMk cId="78305656" sldId="2147469526"/>
            <ac:picMk id="6" creationId="{EA616511-5101-4479-6024-AD32B436C3AE}"/>
          </ac:picMkLst>
        </pc:picChg>
        <pc:picChg chg="mod">
          <ac:chgData name="Young, Emily [COMRES/CC/STL]" userId="c47e6d21-3741-4864-b956-6f3495cfef49" providerId="ADAL" clId="{0333D72A-B448-7A47-8BB2-A45C8818B80F}" dt="2023-11-02T20:17:51.292" v="950" actId="1076"/>
          <ac:picMkLst>
            <pc:docMk/>
            <pc:sldMk cId="78305656" sldId="2147469526"/>
            <ac:picMk id="29" creationId="{B93DF489-4205-4EF3-B2DC-A554BC5C6398}"/>
          </ac:picMkLst>
        </pc:picChg>
      </pc:sldChg>
      <pc:sldChg chg="addSp delSp modSp mod">
        <pc:chgData name="Young, Emily [COMRES/CC/STL]" userId="c47e6d21-3741-4864-b956-6f3495cfef49" providerId="ADAL" clId="{0333D72A-B448-7A47-8BB2-A45C8818B80F}" dt="2023-11-02T20:21:45.907" v="1044" actId="14100"/>
        <pc:sldMkLst>
          <pc:docMk/>
          <pc:sldMk cId="4207091680" sldId="2147469527"/>
        </pc:sldMkLst>
        <pc:spChg chg="mod">
          <ac:chgData name="Young, Emily [COMRES/CC/STL]" userId="c47e6d21-3741-4864-b956-6f3495cfef49" providerId="ADAL" clId="{0333D72A-B448-7A47-8BB2-A45C8818B80F}" dt="2023-11-02T20:19:33.338" v="979" actId="14100"/>
          <ac:spMkLst>
            <pc:docMk/>
            <pc:sldMk cId="4207091680" sldId="2147469527"/>
            <ac:spMk id="2" creationId="{56503BF9-2A3C-740F-4C5F-7C342EEF7227}"/>
          </ac:spMkLst>
        </pc:spChg>
        <pc:spChg chg="mod">
          <ac:chgData name="Young, Emily [COMRES/CC/STL]" userId="c47e6d21-3741-4864-b956-6f3495cfef49" providerId="ADAL" clId="{0333D72A-B448-7A47-8BB2-A45C8818B80F}" dt="2023-11-02T20:19:24.487" v="977" actId="255"/>
          <ac:spMkLst>
            <pc:docMk/>
            <pc:sldMk cId="4207091680" sldId="2147469527"/>
            <ac:spMk id="4" creationId="{9F62264B-0132-2825-BC91-C0F2973BB474}"/>
          </ac:spMkLst>
        </pc:spChg>
        <pc:spChg chg="mod">
          <ac:chgData name="Young, Emily [COMRES/CC/STL]" userId="c47e6d21-3741-4864-b956-6f3495cfef49" providerId="ADAL" clId="{0333D72A-B448-7A47-8BB2-A45C8818B80F}" dt="2023-11-02T20:21:35.078" v="1041" actId="164"/>
          <ac:spMkLst>
            <pc:docMk/>
            <pc:sldMk cId="4207091680" sldId="2147469527"/>
            <ac:spMk id="8" creationId="{A3987BC5-DA72-2B62-00BA-5C6CCAE97FF2}"/>
          </ac:spMkLst>
        </pc:spChg>
        <pc:spChg chg="mod">
          <ac:chgData name="Young, Emily [COMRES/CC/STL]" userId="c47e6d21-3741-4864-b956-6f3495cfef49" providerId="ADAL" clId="{0333D72A-B448-7A47-8BB2-A45C8818B80F}" dt="2023-11-02T20:21:35.078" v="1041" actId="164"/>
          <ac:spMkLst>
            <pc:docMk/>
            <pc:sldMk cId="4207091680" sldId="2147469527"/>
            <ac:spMk id="10" creationId="{484E47BB-D2D1-9CF1-8083-4EA8A9B057E5}"/>
          </ac:spMkLst>
        </pc:spChg>
        <pc:spChg chg="mod">
          <ac:chgData name="Young, Emily [COMRES/CC/STL]" userId="c47e6d21-3741-4864-b956-6f3495cfef49" providerId="ADAL" clId="{0333D72A-B448-7A47-8BB2-A45C8818B80F}" dt="2023-11-02T20:21:01.823" v="1025" actId="12789"/>
          <ac:spMkLst>
            <pc:docMk/>
            <pc:sldMk cId="4207091680" sldId="2147469527"/>
            <ac:spMk id="16" creationId="{A12A04E7-E2FC-48CE-507F-039544DD5D67}"/>
          </ac:spMkLst>
        </pc:spChg>
        <pc:spChg chg="add mod">
          <ac:chgData name="Young, Emily [COMRES/CC/STL]" userId="c47e6d21-3741-4864-b956-6f3495cfef49" providerId="ADAL" clId="{0333D72A-B448-7A47-8BB2-A45C8818B80F}" dt="2023-11-02T20:21:10.958" v="1030" actId="1035"/>
          <ac:spMkLst>
            <pc:docMk/>
            <pc:sldMk cId="4207091680" sldId="2147469527"/>
            <ac:spMk id="18" creationId="{10E7F0DD-B9EF-8F76-D5DE-EFA8D16887FB}"/>
          </ac:spMkLst>
        </pc:spChg>
        <pc:spChg chg="del mod">
          <ac:chgData name="Young, Emily [COMRES/CC/STL]" userId="c47e6d21-3741-4864-b956-6f3495cfef49" providerId="ADAL" clId="{0333D72A-B448-7A47-8BB2-A45C8818B80F}" dt="2023-11-02T20:21:18.279" v="1039" actId="478"/>
          <ac:spMkLst>
            <pc:docMk/>
            <pc:sldMk cId="4207091680" sldId="2147469527"/>
            <ac:spMk id="26" creationId="{E57B1483-39C8-93F8-FC63-8813E2D44196}"/>
          </ac:spMkLst>
        </pc:spChg>
        <pc:grpChg chg="add mod">
          <ac:chgData name="Young, Emily [COMRES/CC/STL]" userId="c47e6d21-3741-4864-b956-6f3495cfef49" providerId="ADAL" clId="{0333D72A-B448-7A47-8BB2-A45C8818B80F}" dt="2023-11-02T20:21:10.958" v="1030" actId="1035"/>
          <ac:grpSpMkLst>
            <pc:docMk/>
            <pc:sldMk cId="4207091680" sldId="2147469527"/>
            <ac:grpSpMk id="15" creationId="{447BD605-CB01-E3BA-829F-4A0DD9466D42}"/>
          </ac:grpSpMkLst>
        </pc:grpChg>
        <pc:grpChg chg="add mod">
          <ac:chgData name="Young, Emily [COMRES/CC/STL]" userId="c47e6d21-3741-4864-b956-6f3495cfef49" providerId="ADAL" clId="{0333D72A-B448-7A47-8BB2-A45C8818B80F}" dt="2023-11-02T20:21:40.611" v="1043" actId="1076"/>
          <ac:grpSpMkLst>
            <pc:docMk/>
            <pc:sldMk cId="4207091680" sldId="2147469527"/>
            <ac:grpSpMk id="19" creationId="{33761F56-2A7B-0EE8-C8E2-33FEE66E674F}"/>
          </ac:grpSpMkLst>
        </pc:grpChg>
        <pc:grpChg chg="del mod">
          <ac:chgData name="Young, Emily [COMRES/CC/STL]" userId="c47e6d21-3741-4864-b956-6f3495cfef49" providerId="ADAL" clId="{0333D72A-B448-7A47-8BB2-A45C8818B80F}" dt="2023-11-02T20:21:18.279" v="1039" actId="478"/>
          <ac:grpSpMkLst>
            <pc:docMk/>
            <pc:sldMk cId="4207091680" sldId="2147469527"/>
            <ac:grpSpMk id="23" creationId="{A8BA363B-AAF5-8D4B-FC80-E5E81FEBD894}"/>
          </ac:grpSpMkLst>
        </pc:grpChg>
        <pc:picChg chg="mod">
          <ac:chgData name="Young, Emily [COMRES/CC/STL]" userId="c47e6d21-3741-4864-b956-6f3495cfef49" providerId="ADAL" clId="{0333D72A-B448-7A47-8BB2-A45C8818B80F}" dt="2023-11-02T20:21:45.907" v="1044" actId="14100"/>
          <ac:picMkLst>
            <pc:docMk/>
            <pc:sldMk cId="4207091680" sldId="2147469527"/>
            <ac:picMk id="5" creationId="{E0071ACD-2674-2EB8-BF4D-A537A5289F2E}"/>
          </ac:picMkLst>
        </pc:picChg>
        <pc:picChg chg="mod">
          <ac:chgData name="Young, Emily [COMRES/CC/STL]" userId="c47e6d21-3741-4864-b956-6f3495cfef49" providerId="ADAL" clId="{0333D72A-B448-7A47-8BB2-A45C8818B80F}" dt="2023-11-02T20:21:35.078" v="1041" actId="164"/>
          <ac:picMkLst>
            <pc:docMk/>
            <pc:sldMk cId="4207091680" sldId="2147469527"/>
            <ac:picMk id="7" creationId="{C9B81781-A747-5153-E936-B0F1B2F60F5D}"/>
          </ac:picMkLst>
        </pc:picChg>
        <pc:picChg chg="del">
          <ac:chgData name="Young, Emily [COMRES/CC/STL]" userId="c47e6d21-3741-4864-b956-6f3495cfef49" providerId="ADAL" clId="{0333D72A-B448-7A47-8BB2-A45C8818B80F}" dt="2023-11-02T20:19:55.896" v="986" actId="478"/>
          <ac:picMkLst>
            <pc:docMk/>
            <pc:sldMk cId="4207091680" sldId="2147469527"/>
            <ac:picMk id="13" creationId="{FBF53C9F-A4A6-FD83-A765-8BD1F5B0E264}"/>
          </ac:picMkLst>
        </pc:picChg>
        <pc:picChg chg="mod">
          <ac:chgData name="Young, Emily [COMRES/CC/STL]" userId="c47e6d21-3741-4864-b956-6f3495cfef49" providerId="ADAL" clId="{0333D72A-B448-7A47-8BB2-A45C8818B80F}" dt="2023-11-02T20:21:01.823" v="1025" actId="12789"/>
          <ac:picMkLst>
            <pc:docMk/>
            <pc:sldMk cId="4207091680" sldId="2147469527"/>
            <ac:picMk id="17" creationId="{6F505017-F54B-59D0-62ED-81F1FCBAAB93}"/>
          </ac:picMkLst>
        </pc:picChg>
        <pc:cxnChg chg="mod">
          <ac:chgData name="Young, Emily [COMRES/CC/STL]" userId="c47e6d21-3741-4864-b956-6f3495cfef49" providerId="ADAL" clId="{0333D72A-B448-7A47-8BB2-A45C8818B80F}" dt="2023-11-02T20:21:35.078" v="1041" actId="164"/>
          <ac:cxnSpMkLst>
            <pc:docMk/>
            <pc:sldMk cId="4207091680" sldId="2147469527"/>
            <ac:cxnSpMk id="9" creationId="{9ED63110-F3B9-3941-102C-B5AAB0DA19B4}"/>
          </ac:cxnSpMkLst>
        </pc:cxnChg>
        <pc:cxnChg chg="mod">
          <ac:chgData name="Young, Emily [COMRES/CC/STL]" userId="c47e6d21-3741-4864-b956-6f3495cfef49" providerId="ADAL" clId="{0333D72A-B448-7A47-8BB2-A45C8818B80F}" dt="2023-11-02T20:21:35.078" v="1041" actId="164"/>
          <ac:cxnSpMkLst>
            <pc:docMk/>
            <pc:sldMk cId="4207091680" sldId="2147469527"/>
            <ac:cxnSpMk id="11" creationId="{627B305D-C4C9-2834-EBA7-DEFBE3D0D93D}"/>
          </ac:cxnSpMkLst>
        </pc:cxnChg>
      </pc:sldChg>
      <pc:sldChg chg="addSp delSp modSp mod">
        <pc:chgData name="Young, Emily [COMRES/CC/STL]" userId="c47e6d21-3741-4864-b956-6f3495cfef49" providerId="ADAL" clId="{0333D72A-B448-7A47-8BB2-A45C8818B80F}" dt="2023-11-02T20:23:08.814" v="1064"/>
        <pc:sldMkLst>
          <pc:docMk/>
          <pc:sldMk cId="3802012008" sldId="2147469528"/>
        </pc:sldMkLst>
        <pc:spChg chg="mod">
          <ac:chgData name="Young, Emily [COMRES/CC/STL]" userId="c47e6d21-3741-4864-b956-6f3495cfef49" providerId="ADAL" clId="{0333D72A-B448-7A47-8BB2-A45C8818B80F}" dt="2023-11-02T20:23:01.811" v="1061" actId="14100"/>
          <ac:spMkLst>
            <pc:docMk/>
            <pc:sldMk cId="3802012008" sldId="2147469528"/>
            <ac:spMk id="2" creationId="{56503BF9-2A3C-740F-4C5F-7C342EEF7227}"/>
          </ac:spMkLst>
        </pc:spChg>
        <pc:spChg chg="mod">
          <ac:chgData name="Young, Emily [COMRES/CC/STL]" userId="c47e6d21-3741-4864-b956-6f3495cfef49" providerId="ADAL" clId="{0333D72A-B448-7A47-8BB2-A45C8818B80F}" dt="2023-11-02T20:21:54" v="1045" actId="255"/>
          <ac:spMkLst>
            <pc:docMk/>
            <pc:sldMk cId="3802012008" sldId="2147469528"/>
            <ac:spMk id="4" creationId="{9F62264B-0132-2825-BC91-C0F2973BB474}"/>
          </ac:spMkLst>
        </pc:spChg>
        <pc:spChg chg="add del">
          <ac:chgData name="Young, Emily [COMRES/CC/STL]" userId="c47e6d21-3741-4864-b956-6f3495cfef49" providerId="ADAL" clId="{0333D72A-B448-7A47-8BB2-A45C8818B80F}" dt="2023-11-02T20:22:04.671" v="1049" actId="22"/>
          <ac:spMkLst>
            <pc:docMk/>
            <pc:sldMk cId="3802012008" sldId="2147469528"/>
            <ac:spMk id="5" creationId="{0037978E-566E-7450-A796-F29F618B7CEE}"/>
          </ac:spMkLst>
        </pc:spChg>
        <pc:spChg chg="mod">
          <ac:chgData name="Young, Emily [COMRES/CC/STL]" userId="c47e6d21-3741-4864-b956-6f3495cfef49" providerId="ADAL" clId="{0333D72A-B448-7A47-8BB2-A45C8818B80F}" dt="2023-11-02T20:22:28.607" v="1055" actId="14100"/>
          <ac:spMkLst>
            <pc:docMk/>
            <pc:sldMk cId="3802012008" sldId="2147469528"/>
            <ac:spMk id="7" creationId="{3373FC0C-AB63-6570-E322-15D894373B7C}"/>
          </ac:spMkLst>
        </pc:spChg>
        <pc:spChg chg="add mod">
          <ac:chgData name="Young, Emily [COMRES/CC/STL]" userId="c47e6d21-3741-4864-b956-6f3495cfef49" providerId="ADAL" clId="{0333D72A-B448-7A47-8BB2-A45C8818B80F}" dt="2023-11-02T20:22:25.330" v="1054" actId="14100"/>
          <ac:spMkLst>
            <pc:docMk/>
            <pc:sldMk cId="3802012008" sldId="2147469528"/>
            <ac:spMk id="9" creationId="{F6AE8E05-7468-D893-E3AE-436C43581B99}"/>
          </ac:spMkLst>
        </pc:spChg>
        <pc:spChg chg="add del mod">
          <ac:chgData name="Young, Emily [COMRES/CC/STL]" userId="c47e6d21-3741-4864-b956-6f3495cfef49" providerId="ADAL" clId="{0333D72A-B448-7A47-8BB2-A45C8818B80F}" dt="2023-11-02T20:23:08.814" v="1064"/>
          <ac:spMkLst>
            <pc:docMk/>
            <pc:sldMk cId="3802012008" sldId="2147469528"/>
            <ac:spMk id="10" creationId="{8BED22C2-91D3-C68D-32B9-5CD2E3FBB51F}"/>
          </ac:spMkLst>
        </pc:spChg>
        <pc:spChg chg="del mod">
          <ac:chgData name="Young, Emily [COMRES/CC/STL]" userId="c47e6d21-3741-4864-b956-6f3495cfef49" providerId="ADAL" clId="{0333D72A-B448-7A47-8BB2-A45C8818B80F}" dt="2023-11-02T20:22:31.400" v="1056" actId="478"/>
          <ac:spMkLst>
            <pc:docMk/>
            <pc:sldMk cId="3802012008" sldId="2147469528"/>
            <ac:spMk id="26" creationId="{E57B1483-39C8-93F8-FC63-8813E2D44196}"/>
          </ac:spMkLst>
        </pc:spChg>
        <pc:grpChg chg="add mod">
          <ac:chgData name="Young, Emily [COMRES/CC/STL]" userId="c47e6d21-3741-4864-b956-6f3495cfef49" providerId="ADAL" clId="{0333D72A-B448-7A47-8BB2-A45C8818B80F}" dt="2023-11-02T20:22:18.913" v="1052"/>
          <ac:grpSpMkLst>
            <pc:docMk/>
            <pc:sldMk cId="3802012008" sldId="2147469528"/>
            <ac:grpSpMk id="6" creationId="{B9F79E49-AD8E-970E-C51D-305394EA9E89}"/>
          </ac:grpSpMkLst>
        </pc:grpChg>
        <pc:grpChg chg="del mod">
          <ac:chgData name="Young, Emily [COMRES/CC/STL]" userId="c47e6d21-3741-4864-b956-6f3495cfef49" providerId="ADAL" clId="{0333D72A-B448-7A47-8BB2-A45C8818B80F}" dt="2023-11-02T20:22:31.400" v="1056" actId="478"/>
          <ac:grpSpMkLst>
            <pc:docMk/>
            <pc:sldMk cId="3802012008" sldId="2147469528"/>
            <ac:grpSpMk id="23" creationId="{A8BA363B-AAF5-8D4B-FC80-E5E81FEBD894}"/>
          </ac:grpSpMkLst>
        </pc:grpChg>
        <pc:picChg chg="mod">
          <ac:chgData name="Young, Emily [COMRES/CC/STL]" userId="c47e6d21-3741-4864-b956-6f3495cfef49" providerId="ADAL" clId="{0333D72A-B448-7A47-8BB2-A45C8818B80F}" dt="2023-11-02T20:22:18.913" v="1052"/>
          <ac:picMkLst>
            <pc:docMk/>
            <pc:sldMk cId="3802012008" sldId="2147469528"/>
            <ac:picMk id="8" creationId="{A7BC8932-BC47-C28A-D9BA-9BB53F161754}"/>
          </ac:picMkLst>
        </pc:picChg>
        <pc:picChg chg="del">
          <ac:chgData name="Young, Emily [COMRES/CC/STL]" userId="c47e6d21-3741-4864-b956-6f3495cfef49" providerId="ADAL" clId="{0333D72A-B448-7A47-8BB2-A45C8818B80F}" dt="2023-11-02T20:22:18.312" v="1051" actId="478"/>
          <ac:picMkLst>
            <pc:docMk/>
            <pc:sldMk cId="3802012008" sldId="2147469528"/>
            <ac:picMk id="13" creationId="{FBF53C9F-A4A6-FD83-A765-8BD1F5B0E264}"/>
          </ac:picMkLst>
        </pc:picChg>
        <pc:picChg chg="mod">
          <ac:chgData name="Young, Emily [COMRES/CC/STL]" userId="c47e6d21-3741-4864-b956-6f3495cfef49" providerId="ADAL" clId="{0333D72A-B448-7A47-8BB2-A45C8818B80F}" dt="2023-11-02T20:21:59.111" v="1047" actId="1076"/>
          <ac:picMkLst>
            <pc:docMk/>
            <pc:sldMk cId="3802012008" sldId="2147469528"/>
            <ac:picMk id="14" creationId="{F13FE9FA-0844-FBF9-00FD-7CE11573AF57}"/>
          </ac:picMkLst>
        </pc:picChg>
        <pc:picChg chg="mod">
          <ac:chgData name="Young, Emily [COMRES/CC/STL]" userId="c47e6d21-3741-4864-b956-6f3495cfef49" providerId="ADAL" clId="{0333D72A-B448-7A47-8BB2-A45C8818B80F}" dt="2023-11-02T20:23:05.300" v="1062" actId="14100"/>
          <ac:picMkLst>
            <pc:docMk/>
            <pc:sldMk cId="3802012008" sldId="2147469528"/>
            <ac:picMk id="15" creationId="{169B5432-1976-6A1B-9448-BFB4561AB659}"/>
          </ac:picMkLst>
        </pc:picChg>
      </pc:sldChg>
      <pc:sldChg chg="delSp mod">
        <pc:chgData name="Young, Emily [COMRES/CC/STL]" userId="c47e6d21-3741-4864-b956-6f3495cfef49" providerId="ADAL" clId="{0333D72A-B448-7A47-8BB2-A45C8818B80F}" dt="2023-11-01T14:47:48.421" v="30" actId="478"/>
        <pc:sldMkLst>
          <pc:docMk/>
          <pc:sldMk cId="1887082492" sldId="2147469529"/>
        </pc:sldMkLst>
        <pc:spChg chg="del">
          <ac:chgData name="Young, Emily [COMRES/CC/STL]" userId="c47e6d21-3741-4864-b956-6f3495cfef49" providerId="ADAL" clId="{0333D72A-B448-7A47-8BB2-A45C8818B80F}" dt="2023-11-01T14:47:48.421" v="30" actId="478"/>
          <ac:spMkLst>
            <pc:docMk/>
            <pc:sldMk cId="1887082492" sldId="2147469529"/>
            <ac:spMk id="3" creationId="{F8A5EBAF-604A-FDA2-99FE-15E280532162}"/>
          </ac:spMkLst>
        </pc:spChg>
      </pc:sldChg>
      <pc:sldChg chg="modSp mod">
        <pc:chgData name="Young, Emily [COMRES/CC/STL]" userId="c47e6d21-3741-4864-b956-6f3495cfef49" providerId="ADAL" clId="{0333D72A-B448-7A47-8BB2-A45C8818B80F}" dt="2023-11-02T20:25:34.424" v="1084" actId="20577"/>
        <pc:sldMkLst>
          <pc:docMk/>
          <pc:sldMk cId="2289278353" sldId="2147469530"/>
        </pc:sldMkLst>
        <pc:spChg chg="mod">
          <ac:chgData name="Young, Emily [COMRES/CC/STL]" userId="c47e6d21-3741-4864-b956-6f3495cfef49" providerId="ADAL" clId="{0333D72A-B448-7A47-8BB2-A45C8818B80F}" dt="2023-11-02T20:25:34.424" v="1084" actId="20577"/>
          <ac:spMkLst>
            <pc:docMk/>
            <pc:sldMk cId="2289278353" sldId="2147469530"/>
            <ac:spMk id="2" creationId="{D12AD104-8DE9-05DE-74DF-0DDBAC7CF6F7}"/>
          </ac:spMkLst>
        </pc:spChg>
        <pc:spChg chg="mod">
          <ac:chgData name="Young, Emily [COMRES/CC/STL]" userId="c47e6d21-3741-4864-b956-6f3495cfef49" providerId="ADAL" clId="{0333D72A-B448-7A47-8BB2-A45C8818B80F}" dt="2023-11-02T20:23:21.909" v="1065" actId="255"/>
          <ac:spMkLst>
            <pc:docMk/>
            <pc:sldMk cId="2289278353" sldId="2147469530"/>
            <ac:spMk id="4" creationId="{14C50161-3947-BE43-94DB-AAFBD1ED99E5}"/>
          </ac:spMkLst>
        </pc:spChg>
        <pc:picChg chg="mod">
          <ac:chgData name="Young, Emily [COMRES/CC/STL]" userId="c47e6d21-3741-4864-b956-6f3495cfef49" providerId="ADAL" clId="{0333D72A-B448-7A47-8BB2-A45C8818B80F}" dt="2023-11-02T20:24:14.734" v="1074" actId="14100"/>
          <ac:picMkLst>
            <pc:docMk/>
            <pc:sldMk cId="2289278353" sldId="2147469530"/>
            <ac:picMk id="3" creationId="{5E4ACC63-4AD0-B7C7-37B4-30BCC608B650}"/>
          </ac:picMkLst>
        </pc:picChg>
      </pc:sldChg>
      <pc:sldChg chg="add">
        <pc:chgData name="Young, Emily [COMRES/CC/STL]" userId="c47e6d21-3741-4864-b956-6f3495cfef49" providerId="ADAL" clId="{0333D72A-B448-7A47-8BB2-A45C8818B80F}" dt="2023-11-02T16:17:04.155" v="282"/>
        <pc:sldMkLst>
          <pc:docMk/>
          <pc:sldMk cId="3692154815" sldId="2147469536"/>
        </pc:sldMkLst>
      </pc:sldChg>
      <pc:sldChg chg="add">
        <pc:chgData name="Young, Emily [COMRES/CC/STL]" userId="c47e6d21-3741-4864-b956-6f3495cfef49" providerId="ADAL" clId="{0333D72A-B448-7A47-8BB2-A45C8818B80F}" dt="2023-11-02T16:29:45.321" v="517"/>
        <pc:sldMkLst>
          <pc:docMk/>
          <pc:sldMk cId="1232829463" sldId="2147469537"/>
        </pc:sldMkLst>
      </pc:sldChg>
      <pc:sldChg chg="modSp add del mod">
        <pc:chgData name="Young, Emily [COMRES/CC/STL]" userId="c47e6d21-3741-4864-b956-6f3495cfef49" providerId="ADAL" clId="{0333D72A-B448-7A47-8BB2-A45C8818B80F}" dt="2023-11-03T18:34:44.326" v="1258" actId="2696"/>
        <pc:sldMkLst>
          <pc:docMk/>
          <pc:sldMk cId="2354704282" sldId="2147469538"/>
        </pc:sldMkLst>
        <pc:spChg chg="mod">
          <ac:chgData name="Young, Emily [COMRES/CC/STL]" userId="c47e6d21-3741-4864-b956-6f3495cfef49" providerId="ADAL" clId="{0333D72A-B448-7A47-8BB2-A45C8818B80F}" dt="2023-11-02T20:36:32.265" v="1256" actId="12"/>
          <ac:spMkLst>
            <pc:docMk/>
            <pc:sldMk cId="2354704282" sldId="2147469538"/>
            <ac:spMk id="3" creationId="{7FD2EC1E-18A1-B9C5-9EB2-AE84CF9FAA42}"/>
          </ac:spMkLst>
        </pc:spChg>
        <pc:spChg chg="mod">
          <ac:chgData name="Young, Emily [COMRES/CC/STL]" userId="c47e6d21-3741-4864-b956-6f3495cfef49" providerId="ADAL" clId="{0333D72A-B448-7A47-8BB2-A45C8818B80F}" dt="2023-11-02T20:36:32.265" v="1256" actId="12"/>
          <ac:spMkLst>
            <pc:docMk/>
            <pc:sldMk cId="2354704282" sldId="2147469538"/>
            <ac:spMk id="4" creationId="{E05DB87B-788D-38FB-9F67-3C243054276E}"/>
          </ac:spMkLst>
        </pc:spChg>
        <pc:spChg chg="mod">
          <ac:chgData name="Young, Emily [COMRES/CC/STL]" userId="c47e6d21-3741-4864-b956-6f3495cfef49" providerId="ADAL" clId="{0333D72A-B448-7A47-8BB2-A45C8818B80F}" dt="2023-11-02T20:36:32.265" v="1256" actId="12"/>
          <ac:spMkLst>
            <pc:docMk/>
            <pc:sldMk cId="2354704282" sldId="2147469538"/>
            <ac:spMk id="7" creationId="{48D9ED9D-AD3B-6FA0-8C7A-1EACE7628A45}"/>
          </ac:spMkLst>
        </pc:spChg>
        <pc:spChg chg="mod">
          <ac:chgData name="Young, Emily [COMRES/CC/STL]" userId="c47e6d21-3741-4864-b956-6f3495cfef49" providerId="ADAL" clId="{0333D72A-B448-7A47-8BB2-A45C8818B80F}" dt="2023-11-02T20:36:32.265" v="1256" actId="12"/>
          <ac:spMkLst>
            <pc:docMk/>
            <pc:sldMk cId="2354704282" sldId="2147469538"/>
            <ac:spMk id="8" creationId="{42A50023-FCB8-11B4-2687-99E8D6ED7261}"/>
          </ac:spMkLst>
        </pc:spChg>
        <pc:spChg chg="mod">
          <ac:chgData name="Young, Emily [COMRES/CC/STL]" userId="c47e6d21-3741-4864-b956-6f3495cfef49" providerId="ADAL" clId="{0333D72A-B448-7A47-8BB2-A45C8818B80F}" dt="2023-11-02T20:36:32.265" v="1256" actId="12"/>
          <ac:spMkLst>
            <pc:docMk/>
            <pc:sldMk cId="2354704282" sldId="2147469538"/>
            <ac:spMk id="9" creationId="{FB34F359-FB9B-B14E-BD28-B6D97AE38860}"/>
          </ac:spMkLst>
        </pc:spChg>
        <pc:spChg chg="mod">
          <ac:chgData name="Young, Emily [COMRES/CC/STL]" userId="c47e6d21-3741-4864-b956-6f3495cfef49" providerId="ADAL" clId="{0333D72A-B448-7A47-8BB2-A45C8818B80F}" dt="2023-11-02T20:36:32.265" v="1256" actId="12"/>
          <ac:spMkLst>
            <pc:docMk/>
            <pc:sldMk cId="2354704282" sldId="2147469538"/>
            <ac:spMk id="10" creationId="{B7DC2B42-F4BF-4502-8707-F05B912B427F}"/>
          </ac:spMkLst>
        </pc:spChg>
        <pc:spChg chg="mod">
          <ac:chgData name="Young, Emily [COMRES/CC/STL]" userId="c47e6d21-3741-4864-b956-6f3495cfef49" providerId="ADAL" clId="{0333D72A-B448-7A47-8BB2-A45C8818B80F}" dt="2023-11-02T20:36:32.265" v="1256" actId="12"/>
          <ac:spMkLst>
            <pc:docMk/>
            <pc:sldMk cId="2354704282" sldId="2147469538"/>
            <ac:spMk id="11" creationId="{4B632928-05B8-5D21-379F-FEE2B905E161}"/>
          </ac:spMkLst>
        </pc:spChg>
        <pc:spChg chg="mod">
          <ac:chgData name="Young, Emily [COMRES/CC/STL]" userId="c47e6d21-3741-4864-b956-6f3495cfef49" providerId="ADAL" clId="{0333D72A-B448-7A47-8BB2-A45C8818B80F}" dt="2023-11-02T20:36:32.265" v="1256" actId="12"/>
          <ac:spMkLst>
            <pc:docMk/>
            <pc:sldMk cId="2354704282" sldId="2147469538"/>
            <ac:spMk id="12" creationId="{9926A208-9DAC-94B4-1F25-C40A119F2408}"/>
          </ac:spMkLst>
        </pc:spChg>
        <pc:spChg chg="mod">
          <ac:chgData name="Young, Emily [COMRES/CC/STL]" userId="c47e6d21-3741-4864-b956-6f3495cfef49" providerId="ADAL" clId="{0333D72A-B448-7A47-8BB2-A45C8818B80F}" dt="2023-11-02T20:36:32.265" v="1256" actId="12"/>
          <ac:spMkLst>
            <pc:docMk/>
            <pc:sldMk cId="2354704282" sldId="2147469538"/>
            <ac:spMk id="13" creationId="{1F6F7BDA-AC4B-E643-A84A-61497605F53E}"/>
          </ac:spMkLst>
        </pc:spChg>
        <pc:spChg chg="mod">
          <ac:chgData name="Young, Emily [COMRES/CC/STL]" userId="c47e6d21-3741-4864-b956-6f3495cfef49" providerId="ADAL" clId="{0333D72A-B448-7A47-8BB2-A45C8818B80F}" dt="2023-11-02T20:36:32.265" v="1256" actId="12"/>
          <ac:spMkLst>
            <pc:docMk/>
            <pc:sldMk cId="2354704282" sldId="2147469538"/>
            <ac:spMk id="14" creationId="{698C155A-6085-C03F-5B56-2474DA2EB476}"/>
          </ac:spMkLst>
        </pc:spChg>
      </pc:sldChg>
      <pc:sldMasterChg chg="modSp">
        <pc:chgData name="Young, Emily [COMRES/CC/STL]" userId="c47e6d21-3741-4864-b956-6f3495cfef49" providerId="ADAL" clId="{0333D72A-B448-7A47-8BB2-A45C8818B80F}" dt="2023-11-02T15:58:06.715" v="36" actId="255"/>
        <pc:sldMasterMkLst>
          <pc:docMk/>
          <pc:sldMasterMk cId="2332512602" sldId="2147483766"/>
        </pc:sldMasterMkLst>
        <pc:spChg chg="mod">
          <ac:chgData name="Young, Emily [COMRES/CC/STL]" userId="c47e6d21-3741-4864-b956-6f3495cfef49" providerId="ADAL" clId="{0333D72A-B448-7A47-8BB2-A45C8818B80F}" dt="2023-11-02T15:58:02.334" v="35" actId="255"/>
          <ac:spMkLst>
            <pc:docMk/>
            <pc:sldMasterMk cId="2332512602" sldId="2147483766"/>
            <ac:spMk id="2" creationId="{00000000-0000-0000-0000-000000000000}"/>
          </ac:spMkLst>
        </pc:spChg>
        <pc:spChg chg="mod">
          <ac:chgData name="Young, Emily [COMRES/CC/STL]" userId="c47e6d21-3741-4864-b956-6f3495cfef49" providerId="ADAL" clId="{0333D72A-B448-7A47-8BB2-A45C8818B80F}" dt="2023-11-02T15:58:06.715" v="36" actId="255"/>
          <ac:spMkLst>
            <pc:docMk/>
            <pc:sldMasterMk cId="2332512602" sldId="2147483766"/>
            <ac:spMk id="3" creationId="{00000000-0000-0000-0000-000000000000}"/>
          </ac:spMkLst>
        </pc:sp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wra0203\Desktop\Rewrite%20Gas%20Valve\Misc%20Artwork\Opening%20Curv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a:solidFill>
                <a:schemeClr val="accent4"/>
              </a:solidFill>
            </a:ln>
          </c:spPr>
          <c:marker>
            <c:symbol val="none"/>
          </c:marker>
          <c:cat>
            <c:numRef>
              <c:f>Sheet1!$A$2:$A$10</c:f>
              <c:numCache>
                <c:formatCode>0.0</c:formatCode>
                <c:ptCount val="9"/>
                <c:pt idx="0">
                  <c:v>0.4</c:v>
                </c:pt>
                <c:pt idx="1">
                  <c:v>0.60000000000000031</c:v>
                </c:pt>
                <c:pt idx="2">
                  <c:v>0.8</c:v>
                </c:pt>
                <c:pt idx="3">
                  <c:v>1</c:v>
                </c:pt>
                <c:pt idx="4">
                  <c:v>1.2</c:v>
                </c:pt>
                <c:pt idx="5">
                  <c:v>1.4</c:v>
                </c:pt>
                <c:pt idx="6">
                  <c:v>1.6</c:v>
                </c:pt>
                <c:pt idx="7">
                  <c:v>1.8</c:v>
                </c:pt>
                <c:pt idx="8">
                  <c:v>2</c:v>
                </c:pt>
              </c:numCache>
            </c:numRef>
          </c:cat>
          <c:val>
            <c:numRef>
              <c:f>Sheet1!$B$2:$B$10</c:f>
              <c:numCache>
                <c:formatCode>0</c:formatCode>
                <c:ptCount val="9"/>
                <c:pt idx="0">
                  <c:v>50</c:v>
                </c:pt>
                <c:pt idx="1">
                  <c:v>80</c:v>
                </c:pt>
                <c:pt idx="2">
                  <c:v>115</c:v>
                </c:pt>
                <c:pt idx="3">
                  <c:v>140</c:v>
                </c:pt>
                <c:pt idx="4">
                  <c:v>170</c:v>
                </c:pt>
                <c:pt idx="5">
                  <c:v>190</c:v>
                </c:pt>
                <c:pt idx="6">
                  <c:v>210</c:v>
                </c:pt>
                <c:pt idx="7">
                  <c:v>225</c:v>
                </c:pt>
                <c:pt idx="8">
                  <c:v>230</c:v>
                </c:pt>
              </c:numCache>
            </c:numRef>
          </c:val>
          <c:smooth val="0"/>
          <c:extLst>
            <c:ext xmlns:c16="http://schemas.microsoft.com/office/drawing/2014/chart" uri="{C3380CC4-5D6E-409C-BE32-E72D297353CC}">
              <c16:uniqueId val="{00000000-FE0E-544F-907B-3BDEBDA37E23}"/>
            </c:ext>
          </c:extLst>
        </c:ser>
        <c:dLbls>
          <c:showLegendKey val="0"/>
          <c:showVal val="0"/>
          <c:showCatName val="0"/>
          <c:showSerName val="0"/>
          <c:showPercent val="0"/>
          <c:showBubbleSize val="0"/>
        </c:dLbls>
        <c:smooth val="0"/>
        <c:axId val="558483216"/>
        <c:axId val="558481256"/>
      </c:lineChart>
      <c:catAx>
        <c:axId val="558483216"/>
        <c:scaling>
          <c:orientation val="minMax"/>
        </c:scaling>
        <c:delete val="0"/>
        <c:axPos val="b"/>
        <c:majorGridlines/>
        <c:title>
          <c:tx>
            <c:rich>
              <a:bodyPr/>
              <a:lstStyle/>
              <a:p>
                <a:pPr>
                  <a:defRPr/>
                </a:pPr>
                <a:r>
                  <a:rPr lang="en-US"/>
                  <a:t>Differential Pressure (In. W.C.)</a:t>
                </a:r>
              </a:p>
            </c:rich>
          </c:tx>
          <c:overlay val="0"/>
        </c:title>
        <c:numFmt formatCode="0.0" sourceLinked="1"/>
        <c:majorTickMark val="out"/>
        <c:minorTickMark val="none"/>
        <c:tickLblPos val="nextTo"/>
        <c:crossAx val="558481256"/>
        <c:crosses val="autoZero"/>
        <c:auto val="1"/>
        <c:lblAlgn val="ctr"/>
        <c:lblOffset val="100"/>
        <c:noMultiLvlLbl val="0"/>
      </c:catAx>
      <c:valAx>
        <c:axId val="558481256"/>
        <c:scaling>
          <c:orientation val="minMax"/>
          <c:max val="250"/>
          <c:min val="0"/>
        </c:scaling>
        <c:delete val="0"/>
        <c:axPos val="l"/>
        <c:majorGridlines/>
        <c:title>
          <c:tx>
            <c:rich>
              <a:bodyPr rot="-5400000" vert="horz"/>
              <a:lstStyle/>
              <a:p>
                <a:pPr>
                  <a:defRPr/>
                </a:pPr>
                <a:r>
                  <a:rPr lang="en-US"/>
                  <a:t>Gas Flow (KBTU/HR)</a:t>
                </a:r>
              </a:p>
            </c:rich>
          </c:tx>
          <c:overlay val="0"/>
        </c:title>
        <c:numFmt formatCode="0" sourceLinked="1"/>
        <c:majorTickMark val="out"/>
        <c:minorTickMark val="none"/>
        <c:tickLblPos val="nextTo"/>
        <c:txPr>
          <a:bodyPr/>
          <a:lstStyle/>
          <a:p>
            <a:pPr>
              <a:defRPr b="1"/>
            </a:pPr>
            <a:endParaRPr lang="en-US"/>
          </a:p>
        </c:txPr>
        <c:crossAx val="55848321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t>12/1/23</a:t>
            </a:fld>
            <a:endParaRPr lang="en-US"/>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t>‹#›</a:t>
            </a:fld>
            <a:endParaRPr lang="en-US"/>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DCC644D-338D-5346-AA2C-4A279383D97E}" type="datetimeFigureOut">
              <a:rPr lang="en-US" smtClean="0"/>
              <a:t>12/1/23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189F4D9-BFAF-4645-BF4B-A537C660FFF9}" type="slidenum">
              <a:rPr lang="en-US" smtClean="0"/>
              <a:t>‹#›</a:t>
            </a:fld>
            <a:endParaRPr lang="en-US"/>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kern="1200">
        <a:solidFill>
          <a:schemeClr val="tx1"/>
        </a:solidFill>
        <a:latin typeface="+mn-lt"/>
        <a:ea typeface="+mn-ea"/>
        <a:cs typeface="+mn-cs"/>
      </a:defRPr>
    </a:lvl1pPr>
    <a:lvl2pPr marL="548596" algn="l" defTabSz="1097192" rtl="0" eaLnBrk="1" latinLnBrk="0" hangingPunct="1">
      <a:defRPr sz="1440" kern="1200">
        <a:solidFill>
          <a:schemeClr val="tx1"/>
        </a:solidFill>
        <a:latin typeface="+mn-lt"/>
        <a:ea typeface="+mn-ea"/>
        <a:cs typeface="+mn-cs"/>
      </a:defRPr>
    </a:lvl2pPr>
    <a:lvl3pPr marL="1097192" algn="l" defTabSz="1097192" rtl="0" eaLnBrk="1" latinLnBrk="0" hangingPunct="1">
      <a:defRPr sz="1440" kern="1200">
        <a:solidFill>
          <a:schemeClr val="tx1"/>
        </a:solidFill>
        <a:latin typeface="+mn-lt"/>
        <a:ea typeface="+mn-ea"/>
        <a:cs typeface="+mn-cs"/>
      </a:defRPr>
    </a:lvl3pPr>
    <a:lvl4pPr marL="1645788" algn="l" defTabSz="1097192" rtl="0" eaLnBrk="1" latinLnBrk="0" hangingPunct="1">
      <a:defRPr sz="1440" kern="1200">
        <a:solidFill>
          <a:schemeClr val="tx1"/>
        </a:solidFill>
        <a:latin typeface="+mn-lt"/>
        <a:ea typeface="+mn-ea"/>
        <a:cs typeface="+mn-cs"/>
      </a:defRPr>
    </a:lvl4pPr>
    <a:lvl5pPr marL="2194385" algn="l" defTabSz="1097192" rtl="0" eaLnBrk="1" latinLnBrk="0" hangingPunct="1">
      <a:defRPr sz="1440" kern="1200">
        <a:solidFill>
          <a:schemeClr val="tx1"/>
        </a:solidFill>
        <a:latin typeface="+mn-lt"/>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a:t>
            </a:fld>
            <a:endParaRPr lang="en-US"/>
          </a:p>
        </p:txBody>
      </p:sp>
    </p:spTree>
    <p:extLst>
      <p:ext uri="{BB962C8B-B14F-4D97-AF65-F5344CB8AC3E}">
        <p14:creationId xmlns:p14="http://schemas.microsoft.com/office/powerpoint/2010/main" val="252556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17</a:t>
            </a:fld>
            <a:endParaRPr lang="en-US"/>
          </a:p>
        </p:txBody>
      </p:sp>
    </p:spTree>
    <p:extLst>
      <p:ext uri="{BB962C8B-B14F-4D97-AF65-F5344CB8AC3E}">
        <p14:creationId xmlns:p14="http://schemas.microsoft.com/office/powerpoint/2010/main" val="1909303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three categories of ignition type are:</a:t>
            </a:r>
          </a:p>
          <a:p>
            <a:pPr marL="834346" lvl="1" indent="-285750">
              <a:buFont typeface="Arial" panose="020B0604020202020204" pitchFamily="34" charset="0"/>
              <a:buChar char="•"/>
            </a:pPr>
            <a:r>
              <a:rPr lang="en-US"/>
              <a:t>Direct burner ignition (HIS or DSI)</a:t>
            </a:r>
          </a:p>
          <a:p>
            <a:pPr marL="834346" lvl="1" indent="-285750">
              <a:buFont typeface="Arial" panose="020B0604020202020204" pitchFamily="34" charset="0"/>
              <a:buChar char="•"/>
            </a:pPr>
            <a:r>
              <a:rPr lang="en-US"/>
              <a:t>Proven pilot (intermittent pilot is another term for the same type)</a:t>
            </a:r>
          </a:p>
          <a:p>
            <a:pPr marL="834346" lvl="1" indent="-285750">
              <a:buFont typeface="Arial" panose="020B0604020202020204" pitchFamily="34" charset="0"/>
              <a:buChar char="•"/>
            </a:pPr>
            <a:r>
              <a:rPr lang="en-US"/>
              <a:t>Standing pilot (continuous pilot is another term for same type)</a:t>
            </a:r>
          </a:p>
          <a:p>
            <a:pPr marL="285750" indent="-285750">
              <a:buFont typeface="Arial" panose="020B0604020202020204" pitchFamily="34" charset="0"/>
              <a:buChar char="•"/>
            </a:pPr>
            <a:r>
              <a:rPr lang="en-US"/>
              <a:t>Packaged units (also called rooftop units) contain the heating and air conditioning units in one case. Can be used in both commercial and residential applications</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18</a:t>
            </a:fld>
            <a:endParaRPr lang="en-US"/>
          </a:p>
        </p:txBody>
      </p:sp>
    </p:spTree>
    <p:extLst>
      <p:ext uri="{BB962C8B-B14F-4D97-AF65-F5344CB8AC3E}">
        <p14:creationId xmlns:p14="http://schemas.microsoft.com/office/powerpoint/2010/main" val="3895701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Any gas valve used on a proven pilot or standing pilot system will have an outlet that connects the pilot valve to the pilot tubing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19</a:t>
            </a:fld>
            <a:endParaRPr lang="en-US"/>
          </a:p>
        </p:txBody>
      </p:sp>
    </p:spTree>
    <p:extLst>
      <p:ext uri="{BB962C8B-B14F-4D97-AF65-F5344CB8AC3E}">
        <p14:creationId xmlns:p14="http://schemas.microsoft.com/office/powerpoint/2010/main" val="4283988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pressure regulation (pressure drop) performed by a gas valve will limit the amount of fuel passed through the burners, which limits the input BTU of the furnace</a:t>
            </a:r>
          </a:p>
          <a:p>
            <a:pPr marL="285750" indent="-285750">
              <a:buFont typeface="Arial" panose="020B0604020202020204" pitchFamily="34" charset="0"/>
              <a:buChar char="•"/>
            </a:pPr>
            <a:r>
              <a:rPr lang="en-US"/>
              <a:t>The inlet and outlet sizes (modified by the reducing bushings) will also limit the number of cubic feet per hour of fuel that can pass through the burners</a:t>
            </a:r>
          </a:p>
          <a:p>
            <a:pPr marL="285750" indent="-285750">
              <a:buFont typeface="Arial" panose="020B0604020202020204" pitchFamily="34" charset="0"/>
              <a:buChar char="•"/>
            </a:pPr>
            <a:r>
              <a:rPr lang="en-US"/>
              <a:t>Limiting the supply will have a limiting affect on the flame quality and BTU output of the furnace</a:t>
            </a:r>
          </a:p>
          <a:p>
            <a:pPr marL="285750" indent="-285750">
              <a:buFont typeface="Arial" panose="020B0604020202020204" pitchFamily="34" charset="0"/>
              <a:buChar char="•"/>
            </a:pPr>
            <a:r>
              <a:rPr lang="en-US"/>
              <a:t>The bushing table in the lower right-hand corner refers to how changing the inlet and outlet pipe size affects the flow rate (Btu input)</a:t>
            </a:r>
          </a:p>
        </p:txBody>
      </p:sp>
      <p:sp>
        <p:nvSpPr>
          <p:cNvPr id="4" name="Slide Number Placeholder 3"/>
          <p:cNvSpPr>
            <a:spLocks noGrp="1"/>
          </p:cNvSpPr>
          <p:nvPr>
            <p:ph type="sldNum" sz="quarter" idx="5"/>
          </p:nvPr>
        </p:nvSpPr>
        <p:spPr/>
        <p:txBody>
          <a:bodyPr/>
          <a:lstStyle/>
          <a:p>
            <a:fld id="{E189F4D9-BFAF-4645-BF4B-A537C660FFF9}" type="slidenum">
              <a:rPr lang="en-US" smtClean="0"/>
              <a:t>20</a:t>
            </a:fld>
            <a:endParaRPr lang="en-US"/>
          </a:p>
        </p:txBody>
      </p:sp>
    </p:spTree>
    <p:extLst>
      <p:ext uri="{BB962C8B-B14F-4D97-AF65-F5344CB8AC3E}">
        <p14:creationId xmlns:p14="http://schemas.microsoft.com/office/powerpoint/2010/main" val="401700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regulator is adjustable, so the BTU/</a:t>
            </a:r>
            <a:r>
              <a:rPr lang="en-US" err="1"/>
              <a:t>Hr</a:t>
            </a:r>
            <a:r>
              <a:rPr lang="en-US"/>
              <a:t> has a range</a:t>
            </a:r>
          </a:p>
          <a:p>
            <a:pPr marL="285750" indent="-285750">
              <a:buFont typeface="Arial" panose="020B0604020202020204" pitchFamily="34" charset="0"/>
              <a:buChar char="•"/>
            </a:pPr>
            <a:r>
              <a:rPr lang="en-US"/>
              <a:t>The manifold and spud/orifice assembly should be sized to maintain the proper input BTU rating at 3.5 “W.C. outlet pressure</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21</a:t>
            </a:fld>
            <a:endParaRPr lang="en-US"/>
          </a:p>
        </p:txBody>
      </p:sp>
    </p:spTree>
    <p:extLst>
      <p:ext uri="{BB962C8B-B14F-4D97-AF65-F5344CB8AC3E}">
        <p14:creationId xmlns:p14="http://schemas.microsoft.com/office/powerpoint/2010/main" val="3023413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Note the steps on the two-stage gas valves</a:t>
            </a:r>
          </a:p>
          <a:p>
            <a:pPr marL="834346" lvl="1" indent="-285750">
              <a:buFont typeface="Arial" panose="020B0604020202020204" pitchFamily="34" charset="0"/>
              <a:buChar char="•"/>
            </a:pPr>
            <a:r>
              <a:rPr lang="en-US"/>
              <a:t>They open to the low-fire set pressure, then to the high-fire pressure as needed</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22</a:t>
            </a:fld>
            <a:endParaRPr lang="en-US"/>
          </a:p>
        </p:txBody>
      </p:sp>
    </p:spTree>
    <p:extLst>
      <p:ext uri="{BB962C8B-B14F-4D97-AF65-F5344CB8AC3E}">
        <p14:creationId xmlns:p14="http://schemas.microsoft.com/office/powerpoint/2010/main" val="2060717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a:t>The correct valve should fit into the furnace without any modifications</a:t>
            </a: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23</a:t>
            </a:fld>
            <a:endParaRPr lang="en-US"/>
          </a:p>
        </p:txBody>
      </p:sp>
    </p:spTree>
    <p:extLst>
      <p:ext uri="{BB962C8B-B14F-4D97-AF65-F5344CB8AC3E}">
        <p14:creationId xmlns:p14="http://schemas.microsoft.com/office/powerpoint/2010/main" val="156170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Unique valves for specific applications sit on trucks for way too long</a:t>
            </a:r>
          </a:p>
          <a:p>
            <a:r>
              <a:rPr lang="en-US"/>
              <a:t>Universal replacement valves move quicker</a:t>
            </a:r>
          </a:p>
          <a:p>
            <a:r>
              <a:rPr lang="en-US"/>
              <a:t>Keep your truck stock fresh</a:t>
            </a:r>
          </a:p>
        </p:txBody>
      </p:sp>
      <p:sp>
        <p:nvSpPr>
          <p:cNvPr id="4" name="Slide Number Placeholder 3"/>
          <p:cNvSpPr>
            <a:spLocks noGrp="1"/>
          </p:cNvSpPr>
          <p:nvPr>
            <p:ph type="sldNum" sz="quarter" idx="5"/>
          </p:nvPr>
        </p:nvSpPr>
        <p:spPr/>
        <p:txBody>
          <a:bodyPr/>
          <a:lstStyle/>
          <a:p>
            <a:fld id="{E189F4D9-BFAF-4645-BF4B-A537C660FFF9}" type="slidenum">
              <a:rPr lang="en-US" smtClean="0"/>
              <a:t>24</a:t>
            </a:fld>
            <a:endParaRPr lang="en-US"/>
          </a:p>
        </p:txBody>
      </p:sp>
    </p:spTree>
    <p:extLst>
      <p:ext uri="{BB962C8B-B14F-4D97-AF65-F5344CB8AC3E}">
        <p14:creationId xmlns:p14="http://schemas.microsoft.com/office/powerpoint/2010/main" val="953212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25</a:t>
            </a:fld>
            <a:endParaRPr lang="en-US"/>
          </a:p>
        </p:txBody>
      </p:sp>
    </p:spTree>
    <p:extLst>
      <p:ext uri="{BB962C8B-B14F-4D97-AF65-F5344CB8AC3E}">
        <p14:creationId xmlns:p14="http://schemas.microsoft.com/office/powerpoint/2010/main" val="1909303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a:t>Once you’ve identified the gas valve as the root fault and chosen the proper replacement, it’s time to make the repair</a:t>
            </a: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28</a:t>
            </a:fld>
            <a:endParaRPr lang="en-US"/>
          </a:p>
        </p:txBody>
      </p:sp>
    </p:spTree>
    <p:extLst>
      <p:ext uri="{BB962C8B-B14F-4D97-AF65-F5344CB8AC3E}">
        <p14:creationId xmlns:p14="http://schemas.microsoft.com/office/powerpoint/2010/main" val="20102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a:t>Having the shut off, pilot valve, regulator, and solenoid all piped in series was common on early natural gas furnaces. </a:t>
            </a:r>
          </a:p>
          <a:p>
            <a:pPr marL="171450" indent="-171450">
              <a:buFont typeface="Arial" panose="020B0604020202020204" pitchFamily="34" charset="0"/>
              <a:buChar char="•"/>
            </a:pPr>
            <a:r>
              <a:rPr lang="en-US" sz="1600"/>
              <a:t>The modern gas valve combined all but the shut off into one component.</a:t>
            </a: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5</a:t>
            </a:fld>
            <a:endParaRPr lang="en-US"/>
          </a:p>
        </p:txBody>
      </p:sp>
    </p:spTree>
    <p:extLst>
      <p:ext uri="{BB962C8B-B14F-4D97-AF65-F5344CB8AC3E}">
        <p14:creationId xmlns:p14="http://schemas.microsoft.com/office/powerpoint/2010/main" val="1048577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If the spuds become damaged and cause the orifices to become misshapen, the fuel will pass through them erratically</a:t>
            </a:r>
          </a:p>
          <a:p>
            <a:pPr marL="285750" indent="-285750">
              <a:buFont typeface="Arial" panose="020B0604020202020204" pitchFamily="34" charset="0"/>
              <a:buChar char="•"/>
            </a:pPr>
            <a:r>
              <a:rPr lang="en-US"/>
              <a:t>With </a:t>
            </a:r>
            <a:r>
              <a:rPr lang="en-US" err="1"/>
              <a:t>inshot</a:t>
            </a:r>
            <a:r>
              <a:rPr lang="en-US"/>
              <a:t> burners, proper spud and burner alignment is vital, as a misaligned assembly can cause flame impingement</a:t>
            </a:r>
          </a:p>
          <a:p>
            <a:pPr marL="834346" lvl="1" indent="-285750">
              <a:buFont typeface="Arial" panose="020B0604020202020204" pitchFamily="34" charset="0"/>
              <a:buChar char="•"/>
            </a:pPr>
            <a:r>
              <a:rPr lang="en-US"/>
              <a:t>Flame impingement is when the combustion reaction (flame) makes direct contact with the metal surface of the heat exchanger</a:t>
            </a:r>
          </a:p>
          <a:p>
            <a:pPr marL="834346" lvl="1" indent="-285750">
              <a:buFont typeface="Arial" panose="020B0604020202020204" pitchFamily="34" charset="0"/>
              <a:buChar char="•"/>
            </a:pPr>
            <a:r>
              <a:rPr lang="en-US"/>
              <a:t>This results in heat being removed from the chemical reaction too quickly, limiting the efficiency of the reaction and possibly creating carbon monoxide </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29</a:t>
            </a:fld>
            <a:endParaRPr lang="en-US"/>
          </a:p>
        </p:txBody>
      </p:sp>
    </p:spTree>
    <p:extLst>
      <p:ext uri="{BB962C8B-B14F-4D97-AF65-F5344CB8AC3E}">
        <p14:creationId xmlns:p14="http://schemas.microsoft.com/office/powerpoint/2010/main" val="76437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30</a:t>
            </a:fld>
            <a:endParaRPr lang="en-US"/>
          </a:p>
        </p:txBody>
      </p:sp>
    </p:spTree>
    <p:extLst>
      <p:ext uri="{BB962C8B-B14F-4D97-AF65-F5344CB8AC3E}">
        <p14:creationId xmlns:p14="http://schemas.microsoft.com/office/powerpoint/2010/main" val="241293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Gas valves will not function if they are installed backwards</a:t>
            </a:r>
          </a:p>
          <a:p>
            <a:pPr lvl="1"/>
            <a:r>
              <a:rPr lang="en-US"/>
              <a:t>Remember: it is the inlet pressure that opens the main valve</a:t>
            </a: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31</a:t>
            </a:fld>
            <a:endParaRPr lang="en-US"/>
          </a:p>
        </p:txBody>
      </p:sp>
    </p:spTree>
    <p:extLst>
      <p:ext uri="{BB962C8B-B14F-4D97-AF65-F5344CB8AC3E}">
        <p14:creationId xmlns:p14="http://schemas.microsoft.com/office/powerpoint/2010/main" val="235775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a:t>Be sure to leak check all your connections</a:t>
            </a: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32</a:t>
            </a:fld>
            <a:endParaRPr lang="en-US"/>
          </a:p>
        </p:txBody>
      </p:sp>
    </p:spTree>
    <p:extLst>
      <p:ext uri="{BB962C8B-B14F-4D97-AF65-F5344CB8AC3E}">
        <p14:creationId xmlns:p14="http://schemas.microsoft.com/office/powerpoint/2010/main" val="210643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cast aluminum inlet boss will become marred by the teeth on a pipe wrench</a:t>
            </a:r>
          </a:p>
          <a:p>
            <a:pPr marL="834346" lvl="1" indent="-285750">
              <a:buFont typeface="Arial" panose="020B0604020202020204" pitchFamily="34" charset="0"/>
              <a:buChar char="•"/>
            </a:pPr>
            <a:r>
              <a:rPr lang="en-US"/>
              <a:t>A large adjustable wrench will grip the machined surfaces neatly without marring it cosmetically</a:t>
            </a:r>
          </a:p>
          <a:p>
            <a:pPr marL="285750" lvl="0" indent="-285750">
              <a:buFont typeface="Arial" panose="020B0604020202020204" pitchFamily="34" charset="0"/>
              <a:buChar char="•"/>
            </a:pPr>
            <a:r>
              <a:rPr lang="en-US"/>
              <a:t>Flame impingement is when the flame contacts the metal surface of the heat exchanger and draws the heat out of the combustion process too quickly</a:t>
            </a:r>
          </a:p>
          <a:p>
            <a:pPr marL="834346" lvl="1" indent="-285750">
              <a:buFont typeface="Arial" panose="020B0604020202020204" pitchFamily="34" charset="0"/>
              <a:buChar char="•"/>
            </a:pPr>
            <a:r>
              <a:rPr lang="en-US"/>
              <a:t>Flame impingement inhibits combustion and produces carbon monoxide</a:t>
            </a:r>
          </a:p>
        </p:txBody>
      </p:sp>
      <p:sp>
        <p:nvSpPr>
          <p:cNvPr id="4" name="Slide Number Placeholder 3"/>
          <p:cNvSpPr>
            <a:spLocks noGrp="1"/>
          </p:cNvSpPr>
          <p:nvPr>
            <p:ph type="sldNum" sz="quarter" idx="5"/>
          </p:nvPr>
        </p:nvSpPr>
        <p:spPr/>
        <p:txBody>
          <a:bodyPr/>
          <a:lstStyle/>
          <a:p>
            <a:fld id="{E189F4D9-BFAF-4645-BF4B-A537C660FFF9}" type="slidenum">
              <a:rPr lang="en-US" smtClean="0"/>
              <a:t>33</a:t>
            </a:fld>
            <a:endParaRPr lang="en-US"/>
          </a:p>
        </p:txBody>
      </p:sp>
    </p:spTree>
    <p:extLst>
      <p:ext uri="{BB962C8B-B14F-4D97-AF65-F5344CB8AC3E}">
        <p14:creationId xmlns:p14="http://schemas.microsoft.com/office/powerpoint/2010/main" val="399459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If you are installing a gas valve on a standing or intermittent pilot system, cur off the old compression fitting and install a new one when you reconnect</a:t>
            </a:r>
          </a:p>
        </p:txBody>
      </p:sp>
      <p:sp>
        <p:nvSpPr>
          <p:cNvPr id="4" name="Slide Number Placeholder 3"/>
          <p:cNvSpPr>
            <a:spLocks noGrp="1"/>
          </p:cNvSpPr>
          <p:nvPr>
            <p:ph type="sldNum" sz="quarter" idx="5"/>
          </p:nvPr>
        </p:nvSpPr>
        <p:spPr/>
        <p:txBody>
          <a:bodyPr/>
          <a:lstStyle/>
          <a:p>
            <a:fld id="{E189F4D9-BFAF-4645-BF4B-A537C660FFF9}" type="slidenum">
              <a:rPr lang="en-US" smtClean="0"/>
              <a:t>34</a:t>
            </a:fld>
            <a:endParaRPr lang="en-US"/>
          </a:p>
        </p:txBody>
      </p:sp>
    </p:spTree>
    <p:extLst>
      <p:ext uri="{BB962C8B-B14F-4D97-AF65-F5344CB8AC3E}">
        <p14:creationId xmlns:p14="http://schemas.microsoft.com/office/powerpoint/2010/main" val="1836751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Every time a new furnace is installed or a gas valve is replaced, the supply pressure must be verified and the outlet pressure must be adjusted</a:t>
            </a:r>
          </a:p>
          <a:p>
            <a:pPr marL="285750" indent="-285750">
              <a:buFont typeface="Arial" panose="020B0604020202020204" pitchFamily="34" charset="0"/>
              <a:buChar char="•"/>
            </a:pPr>
            <a:r>
              <a:rPr lang="en-US"/>
              <a:t>The manufacturer’s recommended pressures are rated at sea level and may need to be adjusted for altitudes higher than 2000 feet</a:t>
            </a:r>
          </a:p>
        </p:txBody>
      </p:sp>
      <p:sp>
        <p:nvSpPr>
          <p:cNvPr id="4" name="Slide Number Placeholder 3"/>
          <p:cNvSpPr>
            <a:spLocks noGrp="1"/>
          </p:cNvSpPr>
          <p:nvPr>
            <p:ph type="sldNum" sz="quarter" idx="5"/>
          </p:nvPr>
        </p:nvSpPr>
        <p:spPr/>
        <p:txBody>
          <a:bodyPr/>
          <a:lstStyle/>
          <a:p>
            <a:fld id="{E189F4D9-BFAF-4645-BF4B-A537C660FFF9}" type="slidenum">
              <a:rPr lang="en-US" smtClean="0"/>
              <a:t>35</a:t>
            </a:fld>
            <a:endParaRPr lang="en-US"/>
          </a:p>
        </p:txBody>
      </p:sp>
    </p:spTree>
    <p:extLst>
      <p:ext uri="{BB962C8B-B14F-4D97-AF65-F5344CB8AC3E}">
        <p14:creationId xmlns:p14="http://schemas.microsoft.com/office/powerpoint/2010/main" val="350327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Every time a new furnace is installed or a gas valve is replaced, the supply pressure must be verified and the outlet pressure must be adjusted</a:t>
            </a:r>
          </a:p>
          <a:p>
            <a:pPr marL="285750" indent="-285750">
              <a:buFont typeface="Arial" panose="020B0604020202020204" pitchFamily="34" charset="0"/>
              <a:buChar char="•"/>
            </a:pPr>
            <a:r>
              <a:rPr lang="en-US"/>
              <a:t>The manufacturer’s recommended pressures are rated at sea level and may need to be adjusted for altitudes higher than 2000 feet</a:t>
            </a:r>
          </a:p>
        </p:txBody>
      </p:sp>
      <p:sp>
        <p:nvSpPr>
          <p:cNvPr id="4" name="Slide Number Placeholder 3"/>
          <p:cNvSpPr>
            <a:spLocks noGrp="1"/>
          </p:cNvSpPr>
          <p:nvPr>
            <p:ph type="sldNum" sz="quarter" idx="5"/>
          </p:nvPr>
        </p:nvSpPr>
        <p:spPr/>
        <p:txBody>
          <a:bodyPr/>
          <a:lstStyle/>
          <a:p>
            <a:fld id="{E189F4D9-BFAF-4645-BF4B-A537C660FFF9}" type="slidenum">
              <a:rPr lang="en-US" smtClean="0"/>
              <a:t>36</a:t>
            </a:fld>
            <a:endParaRPr lang="en-US"/>
          </a:p>
        </p:txBody>
      </p:sp>
    </p:spTree>
    <p:extLst>
      <p:ext uri="{BB962C8B-B14F-4D97-AF65-F5344CB8AC3E}">
        <p14:creationId xmlns:p14="http://schemas.microsoft.com/office/powerpoint/2010/main" val="3736628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Always check the manufacturer’s data plate to find the minimum and maximum inlet pressures</a:t>
            </a:r>
          </a:p>
          <a:p>
            <a:pPr marL="285750" indent="-285750">
              <a:buFont typeface="Arial" panose="020B0604020202020204" pitchFamily="34" charset="0"/>
              <a:buChar char="•"/>
            </a:pPr>
            <a:r>
              <a:rPr lang="en-US"/>
              <a:t>If the inlet pressure is below the manufacturer’s requirement, check the gas line sizing, check for blockage, and check the pressure at the main regulator</a:t>
            </a:r>
          </a:p>
          <a:p>
            <a:pPr marL="834346" lvl="1" indent="-285750">
              <a:buFont typeface="Arial" panose="020B0604020202020204" pitchFamily="34" charset="0"/>
              <a:buChar char="•"/>
            </a:pPr>
            <a:r>
              <a:rPr lang="en-US"/>
              <a:t>Check with the gas supply company for any requirements or restrictions concerning adjusting the main regulator pressure</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37</a:t>
            </a:fld>
            <a:endParaRPr lang="en-US"/>
          </a:p>
        </p:txBody>
      </p:sp>
    </p:spTree>
    <p:extLst>
      <p:ext uri="{BB962C8B-B14F-4D97-AF65-F5344CB8AC3E}">
        <p14:creationId xmlns:p14="http://schemas.microsoft.com/office/powerpoint/2010/main" val="3751393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the inlet and outlet pressures can be measured at the gas valve</a:t>
            </a:r>
          </a:p>
        </p:txBody>
      </p:sp>
      <p:sp>
        <p:nvSpPr>
          <p:cNvPr id="4" name="Slide Number Placeholder 3"/>
          <p:cNvSpPr>
            <a:spLocks noGrp="1"/>
          </p:cNvSpPr>
          <p:nvPr>
            <p:ph type="sldNum" sz="quarter" idx="5"/>
          </p:nvPr>
        </p:nvSpPr>
        <p:spPr/>
        <p:txBody>
          <a:bodyPr/>
          <a:lstStyle/>
          <a:p>
            <a:fld id="{E189F4D9-BFAF-4645-BF4B-A537C660FFF9}" type="slidenum">
              <a:rPr lang="en-US" smtClean="0"/>
              <a:t>38</a:t>
            </a:fld>
            <a:endParaRPr lang="en-US"/>
          </a:p>
        </p:txBody>
      </p:sp>
    </p:spTree>
    <p:extLst>
      <p:ext uri="{BB962C8B-B14F-4D97-AF65-F5344CB8AC3E}">
        <p14:creationId xmlns:p14="http://schemas.microsoft.com/office/powerpoint/2010/main" val="1083399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This cutaway of a gas valve shows the solenoid (1) that actuates the main valve (4).</a:t>
            </a:r>
          </a:p>
          <a:p>
            <a:pPr marL="285750" indent="-285750">
              <a:buFont typeface="Arial" panose="020B0604020202020204" pitchFamily="34" charset="0"/>
              <a:buChar char="•"/>
            </a:pPr>
            <a:r>
              <a:rPr lang="en-US"/>
              <a:t>The solenoid also actuates the redundant valve (3), which serves as a master shut off if the main valve fails.</a:t>
            </a:r>
          </a:p>
          <a:p>
            <a:pPr marL="285750" indent="-285750">
              <a:buFont typeface="Arial" panose="020B0604020202020204" pitchFamily="34" charset="0"/>
              <a:buChar char="•"/>
            </a:pPr>
            <a:r>
              <a:rPr lang="en-US"/>
              <a:t>The regulator is made up of the spring (9) and adjustment screw (10), as well as the diaphragm (6) and regulator valve (7).</a:t>
            </a:r>
          </a:p>
          <a:p>
            <a:pPr marL="285750" indent="-285750">
              <a:buFont typeface="Arial" panose="020B0604020202020204" pitchFamily="34" charset="0"/>
              <a:buChar char="•"/>
            </a:pPr>
            <a:r>
              <a:rPr lang="en-US"/>
              <a:t>The pressures that act on the diaphragm actually pass through channels in the valve body, and will be discussed later in this presentation.</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6</a:t>
            </a:fld>
            <a:endParaRPr lang="en-US"/>
          </a:p>
        </p:txBody>
      </p:sp>
    </p:spTree>
    <p:extLst>
      <p:ext uri="{BB962C8B-B14F-4D97-AF65-F5344CB8AC3E}">
        <p14:creationId xmlns:p14="http://schemas.microsoft.com/office/powerpoint/2010/main" val="680398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tower-style pressure taps are also called bosses on some technical drawings</a:t>
            </a:r>
          </a:p>
        </p:txBody>
      </p:sp>
      <p:sp>
        <p:nvSpPr>
          <p:cNvPr id="4" name="Slide Number Placeholder 3"/>
          <p:cNvSpPr>
            <a:spLocks noGrp="1"/>
          </p:cNvSpPr>
          <p:nvPr>
            <p:ph type="sldNum" sz="quarter" idx="5"/>
          </p:nvPr>
        </p:nvSpPr>
        <p:spPr/>
        <p:txBody>
          <a:bodyPr/>
          <a:lstStyle/>
          <a:p>
            <a:fld id="{E189F4D9-BFAF-4645-BF4B-A537C660FFF9}" type="slidenum">
              <a:rPr lang="en-US" smtClean="0"/>
              <a:t>39</a:t>
            </a:fld>
            <a:endParaRPr lang="en-US"/>
          </a:p>
        </p:txBody>
      </p:sp>
    </p:spTree>
    <p:extLst>
      <p:ext uri="{BB962C8B-B14F-4D97-AF65-F5344CB8AC3E}">
        <p14:creationId xmlns:p14="http://schemas.microsoft.com/office/powerpoint/2010/main" val="2936375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Do not remove the valve screw</a:t>
            </a:r>
          </a:p>
          <a:p>
            <a:pPr marL="834346" lvl="1" indent="-285750">
              <a:buFont typeface="Arial" panose="020B0604020202020204" pitchFamily="34" charset="0"/>
              <a:buChar char="•"/>
            </a:pPr>
            <a:r>
              <a:rPr lang="en-US"/>
              <a:t>It only needs to be rotated a half-turn to release enough pressure for testing</a:t>
            </a:r>
          </a:p>
          <a:p>
            <a:pPr marL="834346" lvl="1" indent="-285750">
              <a:buFont typeface="Arial" panose="020B0604020202020204" pitchFamily="34" charset="0"/>
              <a:buChar char="•"/>
            </a:pPr>
            <a:r>
              <a:rPr lang="en-US"/>
              <a:t>On the 36J, the outlet pressure tap is adjacent to the solenoid tower and is not the port labeled “Vent”</a:t>
            </a:r>
          </a:p>
        </p:txBody>
      </p:sp>
      <p:sp>
        <p:nvSpPr>
          <p:cNvPr id="4" name="Slide Number Placeholder 3"/>
          <p:cNvSpPr>
            <a:spLocks noGrp="1"/>
          </p:cNvSpPr>
          <p:nvPr>
            <p:ph type="sldNum" sz="quarter" idx="5"/>
          </p:nvPr>
        </p:nvSpPr>
        <p:spPr/>
        <p:txBody>
          <a:bodyPr/>
          <a:lstStyle/>
          <a:p>
            <a:fld id="{E189F4D9-BFAF-4645-BF4B-A537C660FFF9}" type="slidenum">
              <a:rPr lang="en-US" smtClean="0"/>
              <a:t>40</a:t>
            </a:fld>
            <a:endParaRPr lang="en-US"/>
          </a:p>
        </p:txBody>
      </p:sp>
    </p:spTree>
    <p:extLst>
      <p:ext uri="{BB962C8B-B14F-4D97-AF65-F5344CB8AC3E}">
        <p14:creationId xmlns:p14="http://schemas.microsoft.com/office/powerpoint/2010/main" val="977393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Inlet pressure must be measured while the burners are lit. Gas must be flowing through the valve for a proper reading. The pressure drops when the valve opens and must stay above the minimum required amount.</a:t>
            </a:r>
          </a:p>
        </p:txBody>
      </p:sp>
      <p:sp>
        <p:nvSpPr>
          <p:cNvPr id="4" name="Slide Number Placeholder 3"/>
          <p:cNvSpPr>
            <a:spLocks noGrp="1"/>
          </p:cNvSpPr>
          <p:nvPr>
            <p:ph type="sldNum" sz="quarter" idx="5"/>
          </p:nvPr>
        </p:nvSpPr>
        <p:spPr/>
        <p:txBody>
          <a:bodyPr/>
          <a:lstStyle/>
          <a:p>
            <a:fld id="{E189F4D9-BFAF-4645-BF4B-A537C660FFF9}" type="slidenum">
              <a:rPr lang="en-US" smtClean="0"/>
              <a:t>41</a:t>
            </a:fld>
            <a:endParaRPr lang="en-US"/>
          </a:p>
        </p:txBody>
      </p:sp>
    </p:spTree>
    <p:extLst>
      <p:ext uri="{BB962C8B-B14F-4D97-AF65-F5344CB8AC3E}">
        <p14:creationId xmlns:p14="http://schemas.microsoft.com/office/powerpoint/2010/main" val="2078634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This is the barbed fitting that connects the vent to the burner box on a sealed combustion system.</a:t>
            </a:r>
          </a:p>
          <a:p>
            <a:pPr marL="285750" indent="-285750">
              <a:buFont typeface="Arial" panose="020B0604020202020204" pitchFamily="34" charset="0"/>
              <a:buChar char="•"/>
            </a:pPr>
            <a:r>
              <a:rPr lang="en-US"/>
              <a:t>Without the barbed fitting, the vent looks very similar to the pressure tap</a:t>
            </a:r>
          </a:p>
        </p:txBody>
      </p:sp>
      <p:sp>
        <p:nvSpPr>
          <p:cNvPr id="4" name="Slide Number Placeholder 3"/>
          <p:cNvSpPr>
            <a:spLocks noGrp="1"/>
          </p:cNvSpPr>
          <p:nvPr>
            <p:ph type="sldNum" sz="quarter" idx="5"/>
          </p:nvPr>
        </p:nvSpPr>
        <p:spPr/>
        <p:txBody>
          <a:bodyPr/>
          <a:lstStyle/>
          <a:p>
            <a:fld id="{E189F4D9-BFAF-4645-BF4B-A537C660FFF9}" type="slidenum">
              <a:rPr lang="en-US" smtClean="0"/>
              <a:t>42</a:t>
            </a:fld>
            <a:endParaRPr lang="en-US"/>
          </a:p>
        </p:txBody>
      </p:sp>
    </p:spTree>
    <p:extLst>
      <p:ext uri="{BB962C8B-B14F-4D97-AF65-F5344CB8AC3E}">
        <p14:creationId xmlns:p14="http://schemas.microsoft.com/office/powerpoint/2010/main" val="408040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192" rtl="0" eaLnBrk="1" fontAlgn="auto" latinLnBrk="0" hangingPunct="1">
              <a:lnSpc>
                <a:spcPct val="100000"/>
              </a:lnSpc>
              <a:spcBef>
                <a:spcPts val="0"/>
              </a:spcBef>
              <a:spcAft>
                <a:spcPts val="0"/>
              </a:spcAft>
              <a:buClrTx/>
              <a:buSzTx/>
              <a:buFontTx/>
              <a:buNone/>
              <a:tabLst/>
              <a:defRPr/>
            </a:pPr>
            <a:r>
              <a:rPr lang="en-US"/>
              <a:t>On the 36J gas valve, point out the location of the Inlet (Supply) Pressure Test Port, the Outlet (Manifold) Pressure Test Port, the brass cap covering the Regulator Adjustment Screw, and the barbed fitting on the Regulator Vent</a:t>
            </a:r>
            <a:endParaRPr lang="en-US">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43</a:t>
            </a:fld>
            <a:endParaRPr lang="en-US"/>
          </a:p>
        </p:txBody>
      </p:sp>
    </p:spTree>
    <p:extLst>
      <p:ext uri="{BB962C8B-B14F-4D97-AF65-F5344CB8AC3E}">
        <p14:creationId xmlns:p14="http://schemas.microsoft.com/office/powerpoint/2010/main" val="541168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Barbed fitting is threaded into test port, then the manometer tube is connected to the fitting</a:t>
            </a:r>
          </a:p>
        </p:txBody>
      </p:sp>
      <p:sp>
        <p:nvSpPr>
          <p:cNvPr id="4" name="Slide Number Placeholder 3"/>
          <p:cNvSpPr>
            <a:spLocks noGrp="1"/>
          </p:cNvSpPr>
          <p:nvPr>
            <p:ph type="sldNum" sz="quarter" idx="5"/>
          </p:nvPr>
        </p:nvSpPr>
        <p:spPr/>
        <p:txBody>
          <a:bodyPr/>
          <a:lstStyle/>
          <a:p>
            <a:fld id="{E189F4D9-BFAF-4645-BF4B-A537C660FFF9}" type="slidenum">
              <a:rPr lang="en-US" smtClean="0"/>
              <a:t>44</a:t>
            </a:fld>
            <a:endParaRPr lang="en-US"/>
          </a:p>
        </p:txBody>
      </p:sp>
    </p:spTree>
    <p:extLst>
      <p:ext uri="{BB962C8B-B14F-4D97-AF65-F5344CB8AC3E}">
        <p14:creationId xmlns:p14="http://schemas.microsoft.com/office/powerpoint/2010/main" val="2242614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cap covers the adjustment screw so it does not get accidentally adjusted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adjustment screw is usually a nylon (plastic) screw</a:t>
            </a:r>
          </a:p>
          <a:p>
            <a:pPr marL="285750" indent="-285750">
              <a:buFont typeface="Arial" panose="020B0604020202020204" pitchFamily="34" charset="0"/>
              <a:buChar char="•"/>
            </a:pPr>
            <a:r>
              <a:rPr lang="en-US"/>
              <a:t>This is the same piece that is removed to change the regulator spring when converting from natural gas to propane</a:t>
            </a:r>
          </a:p>
          <a:p>
            <a:pPr marL="285750" indent="-285750">
              <a:buFont typeface="Arial" panose="020B0604020202020204" pitchFamily="34" charset="0"/>
              <a:buChar char="•"/>
            </a:pPr>
            <a:r>
              <a:rPr lang="en-US"/>
              <a:t>The screw should never be tight and require excessive force to break loose</a:t>
            </a:r>
          </a:p>
          <a:p>
            <a:pPr marL="285750" indent="-285750">
              <a:buFont typeface="Arial" panose="020B0604020202020204" pitchFamily="34" charset="0"/>
              <a:buChar char="•"/>
            </a:pPr>
            <a:r>
              <a:rPr lang="en-US"/>
              <a:t>Pressure should only be adjusted during an active call for heat with a manometer connected</a:t>
            </a:r>
          </a:p>
          <a:p>
            <a:pPr marL="285750" indent="-285750">
              <a:buFont typeface="Arial" panose="020B0604020202020204" pitchFamily="34" charset="0"/>
              <a:buChar char="•"/>
            </a:pPr>
            <a:r>
              <a:rPr lang="en-US"/>
              <a:t>Pressure is immediately reflected on the manometer</a:t>
            </a:r>
          </a:p>
          <a:p>
            <a:pPr>
              <a:buNone/>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45</a:t>
            </a:fld>
            <a:endParaRPr lang="en-US"/>
          </a:p>
        </p:txBody>
      </p:sp>
    </p:spTree>
    <p:extLst>
      <p:ext uri="{BB962C8B-B14F-4D97-AF65-F5344CB8AC3E}">
        <p14:creationId xmlns:p14="http://schemas.microsoft.com/office/powerpoint/2010/main" val="2884416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The furnace should be calling for first stage heat only when adjusting first stage pressure (make sure W2 is not energized)</a:t>
            </a:r>
          </a:p>
          <a:p>
            <a:pPr marL="285750" indent="-285750">
              <a:buFont typeface="Arial" panose="020B0604020202020204" pitchFamily="34" charset="0"/>
              <a:buChar char="•"/>
            </a:pPr>
            <a:r>
              <a:rPr lang="en-US"/>
              <a:t>Furnace should be calling for second stage heat when adjusting high fire (W2 should be energized)</a:t>
            </a:r>
          </a:p>
        </p:txBody>
      </p:sp>
      <p:sp>
        <p:nvSpPr>
          <p:cNvPr id="4" name="Slide Number Placeholder 3"/>
          <p:cNvSpPr>
            <a:spLocks noGrp="1"/>
          </p:cNvSpPr>
          <p:nvPr>
            <p:ph type="sldNum" sz="quarter" idx="5"/>
          </p:nvPr>
        </p:nvSpPr>
        <p:spPr/>
        <p:txBody>
          <a:bodyPr/>
          <a:lstStyle/>
          <a:p>
            <a:fld id="{E189F4D9-BFAF-4645-BF4B-A537C660FFF9}" type="slidenum">
              <a:rPr lang="en-US" smtClean="0"/>
              <a:t>46</a:t>
            </a:fld>
            <a:endParaRPr lang="en-US"/>
          </a:p>
        </p:txBody>
      </p:sp>
    </p:spTree>
    <p:extLst>
      <p:ext uri="{BB962C8B-B14F-4D97-AF65-F5344CB8AC3E}">
        <p14:creationId xmlns:p14="http://schemas.microsoft.com/office/powerpoint/2010/main" val="599755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Note that the pilot adjustment screw turns the opposite of the regulator adjustment screw</a:t>
            </a:r>
          </a:p>
          <a:p>
            <a:pPr marL="285750" indent="-285750">
              <a:buFont typeface="Arial" panose="020B0604020202020204" pitchFamily="34" charset="0"/>
              <a:buChar char="•"/>
            </a:pPr>
            <a:r>
              <a:rPr lang="en-US"/>
              <a:t>There is no pressure tap for the pilot pressure</a:t>
            </a:r>
          </a:p>
          <a:p>
            <a:pPr marL="834346" lvl="1" indent="-285750">
              <a:buFont typeface="Arial" panose="020B0604020202020204" pitchFamily="34" charset="0"/>
              <a:buChar char="•"/>
            </a:pPr>
            <a:r>
              <a:rPr lang="en-US"/>
              <a:t>Observe the pilot flame – it should touch the thermocouple but not be fluttering</a:t>
            </a:r>
          </a:p>
          <a:p>
            <a:pPr marL="834346" lvl="1" indent="-285750">
              <a:buFont typeface="Arial" panose="020B0604020202020204" pitchFamily="34" charset="0"/>
              <a:buChar char="•"/>
            </a:pPr>
            <a:r>
              <a:rPr lang="en-US"/>
              <a:t>Measure the millivolts on the thermocouple (looking for 15-30)</a:t>
            </a:r>
          </a:p>
        </p:txBody>
      </p:sp>
      <p:sp>
        <p:nvSpPr>
          <p:cNvPr id="4" name="Slide Number Placeholder 3"/>
          <p:cNvSpPr>
            <a:spLocks noGrp="1"/>
          </p:cNvSpPr>
          <p:nvPr>
            <p:ph type="sldNum" sz="quarter" idx="5"/>
          </p:nvPr>
        </p:nvSpPr>
        <p:spPr/>
        <p:txBody>
          <a:bodyPr/>
          <a:lstStyle/>
          <a:p>
            <a:fld id="{E189F4D9-BFAF-4645-BF4B-A537C660FFF9}" type="slidenum">
              <a:rPr lang="en-US" smtClean="0"/>
              <a:t>47</a:t>
            </a:fld>
            <a:endParaRPr lang="en-US"/>
          </a:p>
        </p:txBody>
      </p:sp>
    </p:spTree>
    <p:extLst>
      <p:ext uri="{BB962C8B-B14F-4D97-AF65-F5344CB8AC3E}">
        <p14:creationId xmlns:p14="http://schemas.microsoft.com/office/powerpoint/2010/main" val="366911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This is the same screw that adjusts the outlet pressure</a:t>
            </a:r>
          </a:p>
          <a:p>
            <a:pPr marL="285750" indent="-285750">
              <a:buFont typeface="Arial" panose="020B0604020202020204" pitchFamily="34" charset="0"/>
              <a:buChar char="•"/>
            </a:pPr>
            <a:r>
              <a:rPr lang="en-US"/>
              <a:t>Natural gas springs and LP springs have different tensions to set the correct pressures</a:t>
            </a:r>
          </a:p>
        </p:txBody>
      </p:sp>
      <p:sp>
        <p:nvSpPr>
          <p:cNvPr id="4" name="Slide Number Placeholder 3"/>
          <p:cNvSpPr>
            <a:spLocks noGrp="1"/>
          </p:cNvSpPr>
          <p:nvPr>
            <p:ph type="sldNum" sz="quarter" idx="5"/>
          </p:nvPr>
        </p:nvSpPr>
        <p:spPr/>
        <p:txBody>
          <a:bodyPr/>
          <a:lstStyle/>
          <a:p>
            <a:fld id="{E189F4D9-BFAF-4645-BF4B-A537C660FFF9}" type="slidenum">
              <a:rPr lang="en-US" smtClean="0"/>
              <a:t>48</a:t>
            </a:fld>
            <a:endParaRPr lang="en-US"/>
          </a:p>
        </p:txBody>
      </p:sp>
    </p:spTree>
    <p:extLst>
      <p:ext uri="{BB962C8B-B14F-4D97-AF65-F5344CB8AC3E}">
        <p14:creationId xmlns:p14="http://schemas.microsoft.com/office/powerpoint/2010/main" val="294975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This image shows the gas valve in its closed, or idle, state.</a:t>
            </a:r>
          </a:p>
          <a:p>
            <a:pPr marL="285750" indent="-285750">
              <a:buFont typeface="Arial" panose="020B0604020202020204" pitchFamily="34" charset="0"/>
              <a:buChar char="•"/>
            </a:pPr>
            <a:r>
              <a:rPr lang="en-US"/>
              <a:t>The furnace is not running, and there is no active call for heat.</a:t>
            </a:r>
          </a:p>
          <a:p>
            <a:pPr marL="285750" indent="-285750">
              <a:buFont typeface="Arial" panose="020B0604020202020204" pitchFamily="34" charset="0"/>
              <a:buChar char="•"/>
            </a:pPr>
            <a:r>
              <a:rPr lang="en-US"/>
              <a:t>The solenoid is not energized and the spring has closed both the main and redundant valves.</a:t>
            </a:r>
          </a:p>
          <a:p>
            <a:pPr marL="285750" indent="-285750">
              <a:buFont typeface="Arial" panose="020B0604020202020204" pitchFamily="34" charset="0"/>
              <a:buChar char="•"/>
            </a:pPr>
            <a:r>
              <a:rPr lang="en-US"/>
              <a:t>The lack of gas pressure in the regulator portion has allowed the regulator valve to settle into its idle state as well.</a:t>
            </a:r>
          </a:p>
          <a:p>
            <a:pPr marL="285750" indent="-285750">
              <a:buFont typeface="Arial" panose="020B0604020202020204" pitchFamily="34" charset="0"/>
              <a:buChar char="•"/>
            </a:pPr>
            <a:r>
              <a:rPr lang="en-US"/>
              <a:t>No gas is flowing through the valve at this time.</a:t>
            </a:r>
          </a:p>
          <a:p>
            <a:pPr marL="285750" indent="-285750">
              <a:buFont typeface="Arial" panose="020B0604020202020204" pitchFamily="34" charset="0"/>
              <a:buChar char="•"/>
            </a:pPr>
            <a:r>
              <a:rPr lang="en-US"/>
              <a:t>The listed pressures in this presentation will refer to natural gas unless otherwise noted. A gas valve that has been converted for propane use will have different operating pressures</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7</a:t>
            </a:fld>
            <a:endParaRPr lang="en-US"/>
          </a:p>
        </p:txBody>
      </p:sp>
    </p:spTree>
    <p:extLst>
      <p:ext uri="{BB962C8B-B14F-4D97-AF65-F5344CB8AC3E}">
        <p14:creationId xmlns:p14="http://schemas.microsoft.com/office/powerpoint/2010/main" val="3226449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5A67C56-AEF6-452B-9B66-F7AAC14E19A2}" type="slidenum">
              <a:rPr lang="en-US" smtClean="0"/>
              <a:pPr/>
              <a:t>51</a:t>
            </a:fld>
            <a:endParaRPr lang="en-US"/>
          </a:p>
        </p:txBody>
      </p:sp>
      <p:sp>
        <p:nvSpPr>
          <p:cNvPr id="92163" name="Rectangle 2"/>
          <p:cNvSpPr>
            <a:spLocks noGrp="1" noRot="1" noChangeAspect="1" noChangeArrowheads="1" noTextEdit="1"/>
          </p:cNvSpPr>
          <p:nvPr>
            <p:ph type="sldImg"/>
          </p:nvPr>
        </p:nvSpPr>
        <p:spPr>
          <a:xfrm>
            <a:off x="411163" y="698500"/>
            <a:ext cx="6194425" cy="3484563"/>
          </a:xfrm>
          <a:ln/>
        </p:spPr>
      </p:sp>
      <p:sp>
        <p:nvSpPr>
          <p:cNvPr id="92164" name="Rectangle 3"/>
          <p:cNvSpPr>
            <a:spLocks noGrp="1" noChangeArrowheads="1"/>
          </p:cNvSpPr>
          <p:nvPr>
            <p:ph type="body" idx="1"/>
          </p:nvPr>
        </p:nvSpPr>
        <p:spPr>
          <a:xfrm>
            <a:off x="934960" y="4416633"/>
            <a:ext cx="5140482" cy="4180854"/>
          </a:xfrm>
          <a:noFill/>
          <a:ln/>
        </p:spPr>
        <p:txBody>
          <a:bodyPr>
            <a:normAutofit/>
          </a:bodyPr>
          <a:lstStyle/>
          <a:p>
            <a:pPr>
              <a:buNone/>
            </a:pPr>
            <a:r>
              <a:rPr lang="en-US" sz="1400"/>
              <a:t>A solenoid is a coil of wire that forms an electromagnet when it is energized. </a:t>
            </a:r>
          </a:p>
          <a:p>
            <a:pPr>
              <a:buNone/>
            </a:pPr>
            <a:r>
              <a:rPr lang="en-US" sz="1400"/>
              <a:t>The electromagnet draws the valve actuator into the open position. </a:t>
            </a:r>
          </a:p>
          <a:p>
            <a:pPr>
              <a:buNone/>
            </a:pPr>
            <a:r>
              <a:rPr lang="en-US" sz="1400"/>
              <a:t>When it is deenergized, the spring snaps the valve back into the closed position.</a:t>
            </a:r>
          </a:p>
        </p:txBody>
      </p:sp>
    </p:spTree>
    <p:extLst>
      <p:ext uri="{BB962C8B-B14F-4D97-AF65-F5344CB8AC3E}">
        <p14:creationId xmlns:p14="http://schemas.microsoft.com/office/powerpoint/2010/main" val="909708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A perforated heat exchanger is another term for a cracked heat exchanger</a:t>
            </a:r>
          </a:p>
          <a:p>
            <a:pPr marL="285750" indent="-285750">
              <a:buFont typeface="Arial" panose="020B0604020202020204" pitchFamily="34" charset="0"/>
              <a:buChar char="•"/>
            </a:pPr>
            <a:r>
              <a:rPr lang="en-US"/>
              <a:t>If a gas valve goes through a flood – underwater in a basement or such – it must be replaced</a:t>
            </a:r>
          </a:p>
          <a:p>
            <a:pPr marL="834346" lvl="1" indent="-285750">
              <a:buFont typeface="Arial" panose="020B0604020202020204" pitchFamily="34" charset="0"/>
              <a:buChar char="•"/>
            </a:pPr>
            <a:r>
              <a:rPr lang="en-US"/>
              <a:t>Check with the furnace manufacturer: many manufacturers will condemn the entire appliance and suggest it be replaced due to water damage and mold potential</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52</a:t>
            </a:fld>
            <a:endParaRPr lang="en-US"/>
          </a:p>
        </p:txBody>
      </p:sp>
    </p:spTree>
    <p:extLst>
      <p:ext uri="{BB962C8B-B14F-4D97-AF65-F5344CB8AC3E}">
        <p14:creationId xmlns:p14="http://schemas.microsoft.com/office/powerpoint/2010/main" val="3479818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regulator is similar to one found on a supply gas line, and not the regulator integrated into a modern gas valve.</a:t>
            </a:r>
          </a:p>
          <a:p>
            <a:pPr lvl="1"/>
            <a:r>
              <a:rPr lang="en-US"/>
              <a:t>It is here as a reference to illustrate how the regulator in a gas valve operates.</a:t>
            </a:r>
          </a:p>
          <a:p>
            <a:r>
              <a:rPr lang="en-US"/>
              <a:t>In this drawing, the regulator adjustment spring is shown holding the regulator valve open. </a:t>
            </a:r>
          </a:p>
          <a:p>
            <a:pPr lvl="1"/>
            <a:r>
              <a:rPr lang="en-US"/>
              <a:t>As the inlet pressure passes through the regulator valve, it pushes on the diaphragm and compresses the adjustment spring. </a:t>
            </a:r>
          </a:p>
          <a:p>
            <a:pPr lvl="1"/>
            <a:r>
              <a:rPr lang="en-US"/>
              <a:t>This causes a reduction in pressure passing through the regulator valve. </a:t>
            </a:r>
          </a:p>
          <a:p>
            <a:pPr lvl="1"/>
            <a:r>
              <a:rPr lang="en-US"/>
              <a:t>This action allows the regulator  to maintain a fixed outlet pressure when the inlet pressure changes.</a:t>
            </a:r>
          </a:p>
        </p:txBody>
      </p:sp>
      <p:sp>
        <p:nvSpPr>
          <p:cNvPr id="4" name="Slide Number Placeholder 3"/>
          <p:cNvSpPr>
            <a:spLocks noGrp="1"/>
          </p:cNvSpPr>
          <p:nvPr>
            <p:ph type="sldNum" sz="quarter" idx="5"/>
          </p:nvPr>
        </p:nvSpPr>
        <p:spPr/>
        <p:txBody>
          <a:bodyPr/>
          <a:lstStyle/>
          <a:p>
            <a:fld id="{161C1BF1-3D85-4C1A-8040-0DCA55E8C72B}" type="slidenum">
              <a:rPr lang="en-US" smtClean="0"/>
              <a:pPr/>
              <a:t>53</a:t>
            </a:fld>
            <a:endParaRPr lang="en-US"/>
          </a:p>
        </p:txBody>
      </p:sp>
    </p:spTree>
    <p:extLst>
      <p:ext uri="{BB962C8B-B14F-4D97-AF65-F5344CB8AC3E}">
        <p14:creationId xmlns:p14="http://schemas.microsoft.com/office/powerpoint/2010/main" val="720725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5A67C56-AEF6-452B-9B66-F7AAC14E19A2}" type="slidenum">
              <a:rPr lang="en-US" smtClean="0"/>
              <a:pPr/>
              <a:t>54</a:t>
            </a:fld>
            <a:endParaRPr lang="en-US"/>
          </a:p>
        </p:txBody>
      </p:sp>
      <p:sp>
        <p:nvSpPr>
          <p:cNvPr id="92163" name="Rectangle 2"/>
          <p:cNvSpPr>
            <a:spLocks noGrp="1" noRot="1" noChangeAspect="1" noChangeArrowheads="1" noTextEdit="1"/>
          </p:cNvSpPr>
          <p:nvPr>
            <p:ph type="sldImg"/>
          </p:nvPr>
        </p:nvSpPr>
        <p:spPr>
          <a:xfrm>
            <a:off x="411163" y="698500"/>
            <a:ext cx="6194425" cy="3484563"/>
          </a:xfrm>
          <a:ln/>
        </p:spPr>
      </p:sp>
      <p:sp>
        <p:nvSpPr>
          <p:cNvPr id="92164" name="Rectangle 3"/>
          <p:cNvSpPr>
            <a:spLocks noGrp="1" noChangeArrowheads="1"/>
          </p:cNvSpPr>
          <p:nvPr>
            <p:ph type="body" idx="1"/>
          </p:nvPr>
        </p:nvSpPr>
        <p:spPr>
          <a:xfrm>
            <a:off x="934960" y="4416633"/>
            <a:ext cx="5140482" cy="4180854"/>
          </a:xfrm>
          <a:noFill/>
          <a:ln/>
        </p:spPr>
        <p:txBody>
          <a:bodyPr/>
          <a:lstStyle/>
          <a:p>
            <a:r>
              <a:rPr lang="en-US"/>
              <a:t>If the vent on the back side of the regulator diaphragm were to become blocked, the diaphragm wouldn’t be able to flex and the spring wouldn’t be compressed when the inlet pressure increased. </a:t>
            </a:r>
          </a:p>
          <a:p>
            <a:r>
              <a:rPr lang="en-US"/>
              <a:t>This would prevent the regulator valve from closing to regulate the outlet pressure.</a:t>
            </a:r>
          </a:p>
          <a:p>
            <a:r>
              <a:rPr lang="en-US"/>
              <a:t>This could result in excessive outlet pressure.</a:t>
            </a:r>
          </a:p>
          <a:p>
            <a:r>
              <a:rPr lang="en-US"/>
              <a:t>Modern gas valves also have a vent on their regulators to allow the diaphragm to flex and maintain the outlet pressure.</a:t>
            </a:r>
          </a:p>
        </p:txBody>
      </p:sp>
    </p:spTree>
    <p:extLst>
      <p:ext uri="{BB962C8B-B14F-4D97-AF65-F5344CB8AC3E}">
        <p14:creationId xmlns:p14="http://schemas.microsoft.com/office/powerpoint/2010/main" val="2183135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ports that cause the gas valve to open and close. If they are obstructed, the valve will not operate as designed and may become a safety hazard.</a:t>
            </a:r>
          </a:p>
        </p:txBody>
      </p:sp>
      <p:sp>
        <p:nvSpPr>
          <p:cNvPr id="4" name="Slide Number Placeholder 3"/>
          <p:cNvSpPr>
            <a:spLocks noGrp="1"/>
          </p:cNvSpPr>
          <p:nvPr>
            <p:ph type="sldNum" sz="quarter" idx="5"/>
          </p:nvPr>
        </p:nvSpPr>
        <p:spPr/>
        <p:txBody>
          <a:bodyPr/>
          <a:lstStyle/>
          <a:p>
            <a:fld id="{161C1BF1-3D85-4C1A-8040-0DCA55E8C72B}" type="slidenum">
              <a:rPr lang="en-US" smtClean="0"/>
              <a:pPr/>
              <a:t>55</a:t>
            </a:fld>
            <a:endParaRPr lang="en-US"/>
          </a:p>
        </p:txBody>
      </p:sp>
    </p:spTree>
    <p:extLst>
      <p:ext uri="{BB962C8B-B14F-4D97-AF65-F5344CB8AC3E}">
        <p14:creationId xmlns:p14="http://schemas.microsoft.com/office/powerpoint/2010/main" val="787404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this wiring diagram, the gas valve is shown being energized by 24V from the integrated furnace control (MV terminals)</a:t>
            </a:r>
          </a:p>
          <a:p>
            <a:r>
              <a:rPr lang="en-US"/>
              <a:t>The main valve and the redundant valve are wired in parallel and both open and close at the same time</a:t>
            </a:r>
          </a:p>
        </p:txBody>
      </p:sp>
      <p:sp>
        <p:nvSpPr>
          <p:cNvPr id="4" name="Slide Number Placeholder 3"/>
          <p:cNvSpPr>
            <a:spLocks noGrp="1"/>
          </p:cNvSpPr>
          <p:nvPr>
            <p:ph type="sldNum" sz="quarter" idx="5"/>
          </p:nvPr>
        </p:nvSpPr>
        <p:spPr/>
        <p:txBody>
          <a:bodyPr/>
          <a:lstStyle/>
          <a:p>
            <a:fld id="{161C1BF1-3D85-4C1A-8040-0DCA55E8C72B}" type="slidenum">
              <a:rPr lang="en-US" smtClean="0"/>
              <a:pPr/>
              <a:t>56</a:t>
            </a:fld>
            <a:endParaRPr lang="en-US"/>
          </a:p>
        </p:txBody>
      </p:sp>
    </p:spTree>
    <p:extLst>
      <p:ext uri="{BB962C8B-B14F-4D97-AF65-F5344CB8AC3E}">
        <p14:creationId xmlns:p14="http://schemas.microsoft.com/office/powerpoint/2010/main" val="32269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a:t>In this wiring diagram, the main valve and the pilot valve are controlled independently</a:t>
            </a:r>
          </a:p>
          <a:p>
            <a:pPr lvl="1"/>
            <a:r>
              <a:rPr lang="en-US"/>
              <a:t>The pilot valve is the same as the redundant valve</a:t>
            </a:r>
          </a:p>
          <a:p>
            <a:pPr lvl="1"/>
            <a:r>
              <a:rPr lang="en-US"/>
              <a:t>When it is energized (PV), it opens and allows fuel to flow through the tube to the pilot burner </a:t>
            </a:r>
          </a:p>
          <a:p>
            <a:pPr lvl="1"/>
            <a:r>
              <a:rPr lang="en-US"/>
              <a:t>The spark electrode then fires and ignites the pilot</a:t>
            </a:r>
          </a:p>
          <a:p>
            <a:pPr lvl="1"/>
            <a:r>
              <a:rPr lang="en-US"/>
              <a:t>The pilot flame proves through flame rectification</a:t>
            </a:r>
          </a:p>
          <a:p>
            <a:pPr lvl="1"/>
            <a:r>
              <a:rPr lang="en-US"/>
              <a:t>The main valve is then energized (MV) and it opens to allow fuel to pass through the burners and be ignited by the pilot</a:t>
            </a:r>
          </a:p>
        </p:txBody>
      </p:sp>
      <p:sp>
        <p:nvSpPr>
          <p:cNvPr id="139268" name="Slide Number Placeholder 3"/>
          <p:cNvSpPr>
            <a:spLocks noGrp="1"/>
          </p:cNvSpPr>
          <p:nvPr>
            <p:ph type="sldNum" sz="quarter" idx="5"/>
          </p:nvPr>
        </p:nvSpPr>
        <p:spPr>
          <a:noFill/>
        </p:spPr>
        <p:txBody>
          <a:bodyPr/>
          <a:lstStyle/>
          <a:p>
            <a:fld id="{836BD18A-6B05-4852-9C5D-1960F98DD078}" type="slidenum">
              <a:rPr lang="en-US" smtClean="0"/>
              <a:pPr/>
              <a:t>57</a:t>
            </a:fld>
            <a:endParaRPr lang="en-US"/>
          </a:p>
        </p:txBody>
      </p:sp>
    </p:spTree>
    <p:extLst>
      <p:ext uri="{BB962C8B-B14F-4D97-AF65-F5344CB8AC3E}">
        <p14:creationId xmlns:p14="http://schemas.microsoft.com/office/powerpoint/2010/main" val="330956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Once there is an active call for heat, 24 Volts is applied to the solenoid coil, drawing both the redundant and main valves open.</a:t>
            </a:r>
          </a:p>
          <a:p>
            <a:pPr marL="285750" indent="-285750">
              <a:buFont typeface="Arial" panose="020B0604020202020204" pitchFamily="34" charset="0"/>
              <a:buChar char="•"/>
            </a:pPr>
            <a:r>
              <a:rPr lang="en-US"/>
              <a:t>The redundant valve controls the flow of gas to the rest of the valve, whereas the main valve controls the flow of gas to the opening orifices</a:t>
            </a:r>
          </a:p>
          <a:p>
            <a:pPr marL="834346" lvl="1" indent="-285750">
              <a:buFont typeface="Arial" panose="020B0604020202020204" pitchFamily="34" charset="0"/>
              <a:buChar char="•"/>
            </a:pPr>
            <a:r>
              <a:rPr lang="en-US"/>
              <a:t>When the main valve opens, it floods the back side of the regulator diaphragm, causing the regulator valve to open</a:t>
            </a:r>
          </a:p>
          <a:p>
            <a:pPr marL="285750" indent="-285750">
              <a:buFont typeface="Arial" panose="020B0604020202020204" pitchFamily="34" charset="0"/>
              <a:buChar char="•"/>
            </a:pPr>
            <a:r>
              <a:rPr lang="en-US"/>
              <a:t>Pressurized gas fills the chambers of the valve. </a:t>
            </a:r>
          </a:p>
          <a:p>
            <a:pPr marL="834346" lvl="1" indent="-285750">
              <a:buFont typeface="Arial" panose="020B0604020202020204" pitchFamily="34" charset="0"/>
              <a:buChar char="•"/>
            </a:pPr>
            <a:r>
              <a:rPr lang="en-US"/>
              <a:t>In this case, it is pressurized at 7 inches of water column (“W.C.)</a:t>
            </a:r>
          </a:p>
          <a:p>
            <a:pPr marL="285750" indent="-285750">
              <a:buFont typeface="Arial" panose="020B0604020202020204" pitchFamily="34" charset="0"/>
              <a:buChar char="•"/>
            </a:pPr>
            <a:r>
              <a:rPr lang="en-US"/>
              <a:t>The gas pressure travels through the Control Gas Orifice to the back side of the diaphragm and causes it to flex and open the regulator valve.</a:t>
            </a:r>
          </a:p>
          <a:p>
            <a:pPr marL="834346" lvl="1" indent="-285750">
              <a:buFont typeface="Arial" panose="020B0604020202020204" pitchFamily="34" charset="0"/>
              <a:buChar char="•"/>
            </a:pPr>
            <a:r>
              <a:rPr lang="en-US"/>
              <a:t>This allows the gas to pass through the valve to the outlet.</a:t>
            </a:r>
          </a:p>
          <a:p>
            <a:pPr marL="285750" indent="-285750">
              <a:buFont typeface="Arial" panose="020B0604020202020204" pitchFamily="34" charset="0"/>
              <a:buChar char="•"/>
            </a:pPr>
            <a:r>
              <a:rPr lang="en-US"/>
              <a:t>Simultaneously, gas pressure travels through another orifice to the regulator adjustment.</a:t>
            </a:r>
          </a:p>
          <a:p>
            <a:pPr marL="834346" lvl="1" indent="-285750">
              <a:buFont typeface="Arial" panose="020B0604020202020204" pitchFamily="34" charset="0"/>
              <a:buChar char="•"/>
            </a:pPr>
            <a:r>
              <a:rPr lang="en-US"/>
              <a:t>The regulator adjustment allows a specific pressure to pass through and apply pressure to the top side of the diaphragm</a:t>
            </a:r>
          </a:p>
          <a:p>
            <a:pPr marL="834346" lvl="1" indent="-285750">
              <a:buFont typeface="Arial" panose="020B0604020202020204" pitchFamily="34" charset="0"/>
              <a:buChar char="•"/>
            </a:pPr>
            <a:r>
              <a:rPr lang="en-US"/>
              <a:t>This pressure only allows the regulator to open enough to let 3.5 “W.C. pass through the regulator valve</a:t>
            </a:r>
          </a:p>
          <a:p>
            <a:pPr marL="834346" lvl="1" indent="-285750">
              <a:buFont typeface="Arial" panose="020B0604020202020204" pitchFamily="34" charset="0"/>
              <a:buChar char="•"/>
            </a:pPr>
            <a:r>
              <a:rPr lang="en-US"/>
              <a:t>If the inlet pressure increases, this pressure also increases and maintains a consistent outlet pressure</a:t>
            </a:r>
          </a:p>
          <a:p>
            <a:pPr marL="834346" lvl="1"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8</a:t>
            </a:fld>
            <a:endParaRPr lang="en-US"/>
          </a:p>
        </p:txBody>
      </p:sp>
    </p:spTree>
    <p:extLst>
      <p:ext uri="{BB962C8B-B14F-4D97-AF65-F5344CB8AC3E}">
        <p14:creationId xmlns:p14="http://schemas.microsoft.com/office/powerpoint/2010/main" val="135576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This image shows the gas valve in its closed, or idle, state.</a:t>
            </a:r>
          </a:p>
          <a:p>
            <a:pPr marL="285750" indent="-285750">
              <a:buFont typeface="Arial" panose="020B0604020202020204" pitchFamily="34" charset="0"/>
              <a:buChar char="•"/>
            </a:pPr>
            <a:r>
              <a:rPr lang="en-US"/>
              <a:t>The furnace is not running, and there is no active call for heat.</a:t>
            </a:r>
          </a:p>
          <a:p>
            <a:pPr marL="285750" indent="-285750">
              <a:buFont typeface="Arial" panose="020B0604020202020204" pitchFamily="34" charset="0"/>
              <a:buChar char="•"/>
            </a:pPr>
            <a:r>
              <a:rPr lang="en-US"/>
              <a:t>The solenoid is not energized and the spring has closed both the main and redundant valves.</a:t>
            </a:r>
          </a:p>
          <a:p>
            <a:pPr marL="285750" indent="-285750">
              <a:buFont typeface="Arial" panose="020B0604020202020204" pitchFamily="34" charset="0"/>
              <a:buChar char="•"/>
            </a:pPr>
            <a:r>
              <a:rPr lang="en-US"/>
              <a:t>The lack of gas pressure in the regulator portion has allowed the regulator valve to settle into its idle state as well.</a:t>
            </a:r>
          </a:p>
          <a:p>
            <a:pPr marL="285750" indent="-285750">
              <a:buFont typeface="Arial" panose="020B0604020202020204" pitchFamily="34" charset="0"/>
              <a:buChar char="•"/>
            </a:pPr>
            <a:r>
              <a:rPr lang="en-US"/>
              <a:t>No gas is flowing through the valve at this time.</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9</a:t>
            </a:fld>
            <a:endParaRPr lang="en-US"/>
          </a:p>
        </p:txBody>
      </p:sp>
    </p:spTree>
    <p:extLst>
      <p:ext uri="{BB962C8B-B14F-4D97-AF65-F5344CB8AC3E}">
        <p14:creationId xmlns:p14="http://schemas.microsoft.com/office/powerpoint/2010/main" val="2986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A fast opening gas valve can result in a sudden but controlled burst of flame with initially a small amount of rollout until the draft can catch up</a:t>
            </a:r>
          </a:p>
          <a:p>
            <a:pPr marL="285750" indent="-285750">
              <a:buFont typeface="Arial" panose="020B0604020202020204" pitchFamily="34" charset="0"/>
              <a:buChar char="•"/>
            </a:pPr>
            <a:r>
              <a:rPr lang="en-US"/>
              <a:t>A slow opening gas valve will have a much smoother ignition that does not overpower the draft</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10</a:t>
            </a:fld>
            <a:endParaRPr lang="en-US"/>
          </a:p>
        </p:txBody>
      </p:sp>
    </p:spTree>
    <p:extLst>
      <p:ext uri="{BB962C8B-B14F-4D97-AF65-F5344CB8AC3E}">
        <p14:creationId xmlns:p14="http://schemas.microsoft.com/office/powerpoint/2010/main" val="133502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A smaller diameter orifice causes the pressure to take longer to build up on the back side of the main diaphragm</a:t>
            </a:r>
          </a:p>
          <a:p>
            <a:pPr marL="834346" lvl="1" indent="-285750">
              <a:buFont typeface="Arial" panose="020B0604020202020204" pitchFamily="34" charset="0"/>
              <a:buChar char="•"/>
            </a:pPr>
            <a:r>
              <a:rPr lang="en-US"/>
              <a:t>This results in the main valve taking more time to rise into the fully open position</a:t>
            </a:r>
          </a:p>
          <a:p>
            <a:pPr marL="285750" indent="-2857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11</a:t>
            </a:fld>
            <a:endParaRPr lang="en-US"/>
          </a:p>
        </p:txBody>
      </p:sp>
    </p:spTree>
    <p:extLst>
      <p:ext uri="{BB962C8B-B14F-4D97-AF65-F5344CB8AC3E}">
        <p14:creationId xmlns:p14="http://schemas.microsoft.com/office/powerpoint/2010/main" val="395888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replace an existing gas valve, you must know the ignition source, the BTU capacity, and the opening </a:t>
            </a:r>
            <a:r>
              <a:rPr lang="en-US" err="1"/>
              <a:t>characterisitcs</a:t>
            </a:r>
            <a:endParaRPr lang="en-US"/>
          </a:p>
          <a:p>
            <a:endParaRPr lang="en-US"/>
          </a:p>
          <a:p>
            <a:endParaRPr lang="en-US"/>
          </a:p>
        </p:txBody>
      </p:sp>
      <p:sp>
        <p:nvSpPr>
          <p:cNvPr id="4" name="Slide Number Placeholder 3"/>
          <p:cNvSpPr>
            <a:spLocks noGrp="1"/>
          </p:cNvSpPr>
          <p:nvPr>
            <p:ph type="sldNum" sz="quarter" idx="5"/>
          </p:nvPr>
        </p:nvSpPr>
        <p:spPr/>
        <p:txBody>
          <a:bodyPr/>
          <a:lstStyle/>
          <a:p>
            <a:fld id="{E189F4D9-BFAF-4645-BF4B-A537C660FFF9}" type="slidenum">
              <a:rPr lang="en-US" smtClean="0"/>
              <a:t>15</a:t>
            </a:fld>
            <a:endParaRPr lang="en-US"/>
          </a:p>
        </p:txBody>
      </p:sp>
    </p:spTree>
    <p:extLst>
      <p:ext uri="{BB962C8B-B14F-4D97-AF65-F5344CB8AC3E}">
        <p14:creationId xmlns:p14="http://schemas.microsoft.com/office/powerpoint/2010/main" val="804448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a:t>Add your title</a:t>
            </a:r>
            <a:br>
              <a:rPr lang="en-US"/>
            </a:br>
            <a:r>
              <a:rPr lang="en-US"/>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a:t>Click icon to add picture</a:t>
            </a:r>
          </a:p>
        </p:txBody>
      </p:sp>
    </p:spTree>
    <p:extLst>
      <p:ext uri="{BB962C8B-B14F-4D97-AF65-F5344CB8AC3E}">
        <p14:creationId xmlns:p14="http://schemas.microsoft.com/office/powerpoint/2010/main" val="2150579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384810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439485"/>
            <a:ext cx="3848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439485"/>
            <a:ext cx="387858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58365"/>
            <a:ext cx="3881679"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58365"/>
            <a:ext cx="3848100"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solidFill>
            <a:schemeClr val="bg2"/>
          </a:solidFill>
        </p:spPr>
        <p:txBody>
          <a:bodyPr/>
          <a:lstStyle>
            <a:lvl1pPr marL="0" indent="0">
              <a:buNone/>
              <a:defRPr/>
            </a:lvl1pPr>
          </a:lstStyle>
          <a:p>
            <a:endParaRPr lang="en-US"/>
          </a:p>
        </p:txBody>
      </p:sp>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62000" y="3144921"/>
            <a:ext cx="3848098"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4874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72100" y="3144921"/>
            <a:ext cx="38862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62002" y="1964898"/>
            <a:ext cx="3848098"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72100" y="1964898"/>
            <a:ext cx="3886200"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4" y="1964898"/>
            <a:ext cx="3848744"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4" name="Text Placeholder 8">
            <a:extLst>
              <a:ext uri="{FF2B5EF4-FFF2-40B4-BE49-F238E27FC236}">
                <a16:creationId xmlns:a16="http://schemas.microsoft.com/office/drawing/2014/main" id="{D05D2356-568A-3541-49FE-DCBE973A228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5" name="Text Placeholder 10">
            <a:extLst>
              <a:ext uri="{FF2B5EF4-FFF2-40B4-BE49-F238E27FC236}">
                <a16:creationId xmlns:a16="http://schemas.microsoft.com/office/drawing/2014/main" id="{9E738E90-2D5C-A31D-60CA-ACC1BCDE5477}"/>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5A7685A-0CA4-6AD5-4B2F-D2A4D144FFE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6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Text Placeholder 10">
            <a:extLst>
              <a:ext uri="{FF2B5EF4-FFF2-40B4-BE49-F238E27FC236}">
                <a16:creationId xmlns:a16="http://schemas.microsoft.com/office/drawing/2014/main" id="{6E4FB260-81E2-75CB-4AAE-9594C67AD148}"/>
              </a:ext>
            </a:extLst>
          </p:cNvPr>
          <p:cNvSpPr>
            <a:spLocks noGrp="1"/>
          </p:cNvSpPr>
          <p:nvPr>
            <p:ph type="body" sz="quarter" idx="15" hasCustomPrompt="1"/>
          </p:nvPr>
        </p:nvSpPr>
        <p:spPr>
          <a:xfrm>
            <a:off x="762000" y="3450459"/>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a:defRPr/>
            </a:lvl2pPr>
          </a:lstStyle>
          <a:p>
            <a:pPr lvl="0"/>
            <a:r>
              <a:rPr lang="en-US"/>
              <a:t>This is placeholder content for paragraph. Do not adjust width or spacing between columns that will lead to the page feeling tight and content less legible. </a:t>
            </a:r>
          </a:p>
          <a:p>
            <a:pPr lvl="1"/>
            <a:r>
              <a:rPr lang="en-US"/>
              <a:t>Sub bullet point</a:t>
            </a:r>
          </a:p>
        </p:txBody>
      </p:sp>
      <p:sp>
        <p:nvSpPr>
          <p:cNvPr id="13" name="Text Placeholder 10">
            <a:extLst>
              <a:ext uri="{FF2B5EF4-FFF2-40B4-BE49-F238E27FC236}">
                <a16:creationId xmlns:a16="http://schemas.microsoft.com/office/drawing/2014/main" id="{D2E10345-FE1B-545F-CDB1-33EEBB31CBEB}"/>
              </a:ext>
            </a:extLst>
          </p:cNvPr>
          <p:cNvSpPr>
            <a:spLocks noGrp="1"/>
          </p:cNvSpPr>
          <p:nvPr>
            <p:ph type="body" sz="quarter" idx="16" hasCustomPrompt="1"/>
          </p:nvPr>
        </p:nvSpPr>
        <p:spPr>
          <a:xfrm>
            <a:off x="10012680" y="3450459"/>
            <a:ext cx="385572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Text Placeholder 10">
            <a:extLst>
              <a:ext uri="{FF2B5EF4-FFF2-40B4-BE49-F238E27FC236}">
                <a16:creationId xmlns:a16="http://schemas.microsoft.com/office/drawing/2014/main" id="{BCC8745D-FA70-DF48-282A-D85569FD8551}"/>
              </a:ext>
            </a:extLst>
          </p:cNvPr>
          <p:cNvSpPr>
            <a:spLocks noGrp="1"/>
          </p:cNvSpPr>
          <p:nvPr>
            <p:ph type="body" sz="quarter" idx="17" hasCustomPrompt="1"/>
          </p:nvPr>
        </p:nvSpPr>
        <p:spPr>
          <a:xfrm>
            <a:off x="5372100" y="3450459"/>
            <a:ext cx="3878576"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 </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point</a:t>
            </a:r>
          </a:p>
          <a:p>
            <a:pPr lvl="1"/>
            <a:endParaRPr lang="en-US"/>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62001" y="2356850"/>
            <a:ext cx="384809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72100" y="2356850"/>
            <a:ext cx="387857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12680" y="2356850"/>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B16C8600-45A3-943B-FFAE-5B728266DE0A}"/>
              </a:ext>
            </a:extLst>
          </p:cNvPr>
          <p:cNvSpPr>
            <a:spLocks noGrp="1"/>
          </p:cNvSpPr>
          <p:nvPr>
            <p:ph type="body" sz="quarter" idx="13" hasCustomPrompt="1"/>
          </p:nvPr>
        </p:nvSpPr>
        <p:spPr>
          <a:xfrm>
            <a:off x="548642" y="143130"/>
            <a:ext cx="8702034"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D075C4BF-E250-8667-0B66-35253E320B49}"/>
              </a:ext>
            </a:extLst>
          </p:cNvPr>
          <p:cNvSpPr>
            <a:spLocks noGrp="1"/>
          </p:cNvSpPr>
          <p:nvPr>
            <p:ph type="body" sz="quarter" idx="14" hasCustomPrompt="1"/>
          </p:nvPr>
        </p:nvSpPr>
        <p:spPr>
          <a:xfrm>
            <a:off x="548640" y="1238030"/>
            <a:ext cx="8702034" cy="46377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92AB0FE0-4E1D-983A-C924-6B3364EA31C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p:spPr>
        <p:txBody>
          <a:bodyPr/>
          <a:lstStyle>
            <a:lvl1pPr marL="0" indent="0">
              <a:buNone/>
              <a:defRPr/>
            </a:lvl1pPr>
          </a:lstStyle>
          <a:p>
            <a:endParaRPr lang="en-US"/>
          </a:p>
        </p:txBody>
      </p:sp>
      <p:sp>
        <p:nvSpPr>
          <p:cNvPr id="14" name="Text Placeholder 10">
            <a:extLst>
              <a:ext uri="{FF2B5EF4-FFF2-40B4-BE49-F238E27FC236}">
                <a16:creationId xmlns:a16="http://schemas.microsoft.com/office/drawing/2014/main" id="{EF28BFDE-219D-84AE-1B0A-17405ED68628}"/>
              </a:ext>
            </a:extLst>
          </p:cNvPr>
          <p:cNvSpPr>
            <a:spLocks noGrp="1"/>
          </p:cNvSpPr>
          <p:nvPr>
            <p:ph type="body" sz="quarter" idx="15" hasCustomPrompt="1"/>
          </p:nvPr>
        </p:nvSpPr>
        <p:spPr>
          <a:xfrm>
            <a:off x="762000" y="3449995"/>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a:p>
            <a:pPr lvl="1"/>
            <a:r>
              <a:rPr lang="en-US"/>
              <a:t>Sub bullet 	</a:t>
            </a:r>
          </a:p>
        </p:txBody>
      </p:sp>
      <p:sp>
        <p:nvSpPr>
          <p:cNvPr id="17" name="Text Placeholder 10">
            <a:extLst>
              <a:ext uri="{FF2B5EF4-FFF2-40B4-BE49-F238E27FC236}">
                <a16:creationId xmlns:a16="http://schemas.microsoft.com/office/drawing/2014/main" id="{AB35F913-BF8A-C744-F50D-8010D73F51AC}"/>
              </a:ext>
            </a:extLst>
          </p:cNvPr>
          <p:cNvSpPr>
            <a:spLocks noGrp="1"/>
          </p:cNvSpPr>
          <p:nvPr>
            <p:ph type="body" sz="quarter" idx="17" hasCustomPrompt="1"/>
          </p:nvPr>
        </p:nvSpPr>
        <p:spPr>
          <a:xfrm>
            <a:off x="5372100" y="3449995"/>
            <a:ext cx="3886200"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a:t>
            </a:r>
          </a:p>
          <a:p>
            <a:pPr lvl="1"/>
            <a:r>
              <a:rPr lang="en-US"/>
              <a:t> </a:t>
            </a:r>
          </a:p>
        </p:txBody>
      </p:sp>
      <p:sp>
        <p:nvSpPr>
          <p:cNvPr id="20" name="Text Placeholder 10">
            <a:extLst>
              <a:ext uri="{FF2B5EF4-FFF2-40B4-BE49-F238E27FC236}">
                <a16:creationId xmlns:a16="http://schemas.microsoft.com/office/drawing/2014/main" id="{FBF11FD7-44A1-6E1C-BA06-E6815DD46EA6}"/>
              </a:ext>
            </a:extLst>
          </p:cNvPr>
          <p:cNvSpPr>
            <a:spLocks noGrp="1"/>
          </p:cNvSpPr>
          <p:nvPr>
            <p:ph type="body" sz="quarter" idx="19" hasCustomPrompt="1"/>
          </p:nvPr>
        </p:nvSpPr>
        <p:spPr>
          <a:xfrm>
            <a:off x="762000" y="2356387"/>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5524131F-C2CB-D4E3-4CA1-D23D243A8BB5}"/>
              </a:ext>
            </a:extLst>
          </p:cNvPr>
          <p:cNvSpPr>
            <a:spLocks noGrp="1"/>
          </p:cNvSpPr>
          <p:nvPr>
            <p:ph type="body" sz="quarter" idx="20" hasCustomPrompt="1"/>
          </p:nvPr>
        </p:nvSpPr>
        <p:spPr>
          <a:xfrm>
            <a:off x="5372100" y="2356387"/>
            <a:ext cx="388620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sp>
        <p:nvSpPr>
          <p:cNvPr id="26" name="Text Placeholder 10">
            <a:extLst>
              <a:ext uri="{FF2B5EF4-FFF2-40B4-BE49-F238E27FC236}">
                <a16:creationId xmlns:a16="http://schemas.microsoft.com/office/drawing/2014/main" id="{8973EA5F-EDB7-7FC7-450F-BA19B40FF406}"/>
              </a:ext>
            </a:extLst>
          </p:cNvPr>
          <p:cNvSpPr>
            <a:spLocks noGrp="1"/>
          </p:cNvSpPr>
          <p:nvPr>
            <p:ph type="body" sz="quarter" idx="15" hasCustomPrompt="1"/>
          </p:nvPr>
        </p:nvSpPr>
        <p:spPr>
          <a:xfrm>
            <a:off x="762000" y="3439485"/>
            <a:ext cx="270723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159A8E64-6425-B4ED-B3C6-6234BF99F95C}"/>
              </a:ext>
            </a:extLst>
          </p:cNvPr>
          <p:cNvSpPr>
            <a:spLocks noGrp="1"/>
          </p:cNvSpPr>
          <p:nvPr>
            <p:ph type="body" sz="quarter" idx="16" hasCustomPrompt="1"/>
          </p:nvPr>
        </p:nvSpPr>
        <p:spPr>
          <a:xfrm>
            <a:off x="76962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8" name="Text Placeholder 10">
            <a:extLst>
              <a:ext uri="{FF2B5EF4-FFF2-40B4-BE49-F238E27FC236}">
                <a16:creationId xmlns:a16="http://schemas.microsoft.com/office/drawing/2014/main" id="{1CD776F2-F4AE-28BD-766B-E9B76EEA907E}"/>
              </a:ext>
            </a:extLst>
          </p:cNvPr>
          <p:cNvSpPr>
            <a:spLocks noGrp="1"/>
          </p:cNvSpPr>
          <p:nvPr>
            <p:ph type="body" sz="quarter" idx="17" hasCustomPrompt="1"/>
          </p:nvPr>
        </p:nvSpPr>
        <p:spPr>
          <a:xfrm>
            <a:off x="4229100" y="3439485"/>
            <a:ext cx="271485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0" y="2223856"/>
            <a:ext cx="270723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0" name="Text Placeholder 10">
            <a:extLst>
              <a:ext uri="{FF2B5EF4-FFF2-40B4-BE49-F238E27FC236}">
                <a16:creationId xmlns:a16="http://schemas.microsoft.com/office/drawing/2014/main" id="{3552C485-6E4F-11D1-46DA-1B1A7A700D96}"/>
              </a:ext>
            </a:extLst>
          </p:cNvPr>
          <p:cNvSpPr>
            <a:spLocks noGrp="1"/>
          </p:cNvSpPr>
          <p:nvPr>
            <p:ph type="body" sz="quarter" idx="20" hasCustomPrompt="1"/>
          </p:nvPr>
        </p:nvSpPr>
        <p:spPr>
          <a:xfrm>
            <a:off x="4229100" y="2223856"/>
            <a:ext cx="271485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1" name="Text Placeholder 10">
            <a:extLst>
              <a:ext uri="{FF2B5EF4-FFF2-40B4-BE49-F238E27FC236}">
                <a16:creationId xmlns:a16="http://schemas.microsoft.com/office/drawing/2014/main" id="{EB34412F-D835-EEDB-D3DA-A4B18144E4E7}"/>
              </a:ext>
            </a:extLst>
          </p:cNvPr>
          <p:cNvSpPr>
            <a:spLocks noGrp="1"/>
          </p:cNvSpPr>
          <p:nvPr>
            <p:ph type="body" sz="quarter" idx="21" hasCustomPrompt="1"/>
          </p:nvPr>
        </p:nvSpPr>
        <p:spPr>
          <a:xfrm>
            <a:off x="7703820" y="2223856"/>
            <a:ext cx="269748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8" name="Text Placeholder 10">
            <a:extLst>
              <a:ext uri="{FF2B5EF4-FFF2-40B4-BE49-F238E27FC236}">
                <a16:creationId xmlns:a16="http://schemas.microsoft.com/office/drawing/2014/main" id="{691BFFBE-2167-529E-402D-10AA3809940F}"/>
              </a:ext>
            </a:extLst>
          </p:cNvPr>
          <p:cNvSpPr>
            <a:spLocks noGrp="1"/>
          </p:cNvSpPr>
          <p:nvPr>
            <p:ph type="body" sz="quarter" idx="22" hasCustomPrompt="1"/>
          </p:nvPr>
        </p:nvSpPr>
        <p:spPr>
          <a:xfrm>
            <a:off x="111633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ADAD6F56-13E7-1EA3-17C9-A37231E7717B}"/>
              </a:ext>
            </a:extLst>
          </p:cNvPr>
          <p:cNvSpPr>
            <a:spLocks noGrp="1"/>
          </p:cNvSpPr>
          <p:nvPr>
            <p:ph type="body" sz="quarter" idx="23" hasCustomPrompt="1"/>
          </p:nvPr>
        </p:nvSpPr>
        <p:spPr>
          <a:xfrm>
            <a:off x="11163300" y="2223856"/>
            <a:ext cx="270510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8">
            <a:extLst>
              <a:ext uri="{FF2B5EF4-FFF2-40B4-BE49-F238E27FC236}">
                <a16:creationId xmlns:a16="http://schemas.microsoft.com/office/drawing/2014/main" id="{4598A0E0-26E8-B9FB-0E71-E4ECAA5F06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23283A51-6093-C0DE-FA5E-8BC1C270451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6C970033-DBCB-452A-5245-528F521DC45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620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9622"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5" name="Text Placeholder 8">
            <a:extLst>
              <a:ext uri="{FF2B5EF4-FFF2-40B4-BE49-F238E27FC236}">
                <a16:creationId xmlns:a16="http://schemas.microsoft.com/office/drawing/2014/main" id="{E9E1B843-7A9A-38FA-F429-AB79F330FEA8}"/>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6" name="Text Placeholder 10">
            <a:extLst>
              <a:ext uri="{FF2B5EF4-FFF2-40B4-BE49-F238E27FC236}">
                <a16:creationId xmlns:a16="http://schemas.microsoft.com/office/drawing/2014/main" id="{96B45698-BB8B-4B8D-B1DE-DE627B2ECC19}"/>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FAB77B1-AF92-F0AB-22E8-431492279F62}"/>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Column">
    <p:bg>
      <p:bgPr>
        <a:solidFill>
          <a:schemeClr val="bg1"/>
        </a:solidFill>
        <a:effectLst/>
      </p:bgPr>
    </p:bg>
    <p:spTree>
      <p:nvGrpSpPr>
        <p:cNvPr id="1" name=""/>
        <p:cNvGrpSpPr/>
        <p:nvPr/>
      </p:nvGrpSpPr>
      <p:grpSpPr>
        <a:xfrm>
          <a:off x="0" y="0"/>
          <a:ext cx="0" cy="0"/>
          <a:chOff x="0" y="0"/>
          <a:chExt cx="0" cy="0"/>
        </a:xfrm>
      </p:grpSpPr>
      <p:sp>
        <p:nvSpPr>
          <p:cNvPr id="21" name="Text Placeholder 10">
            <a:extLst>
              <a:ext uri="{FF2B5EF4-FFF2-40B4-BE49-F238E27FC236}">
                <a16:creationId xmlns:a16="http://schemas.microsoft.com/office/drawing/2014/main" id="{38E855C1-C3F2-350F-564B-C559725CAEF3}"/>
              </a:ext>
            </a:extLst>
          </p:cNvPr>
          <p:cNvSpPr>
            <a:spLocks noGrp="1"/>
          </p:cNvSpPr>
          <p:nvPr>
            <p:ph type="body" sz="quarter" idx="17" hasCustomPrompt="1"/>
          </p:nvPr>
        </p:nvSpPr>
        <p:spPr>
          <a:xfrm>
            <a:off x="3543300" y="3439485"/>
            <a:ext cx="2019299"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6C856727-FDAC-E40E-A145-30F8DB3CDEE3}"/>
              </a:ext>
            </a:extLst>
          </p:cNvPr>
          <p:cNvSpPr>
            <a:spLocks noGrp="1"/>
          </p:cNvSpPr>
          <p:nvPr>
            <p:ph type="body" sz="quarter" idx="22" hasCustomPrompt="1"/>
          </p:nvPr>
        </p:nvSpPr>
        <p:spPr>
          <a:xfrm>
            <a:off x="90678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DF94BF91-0D14-3F0B-0ECA-E78DABA9D530}"/>
              </a:ext>
            </a:extLst>
          </p:cNvPr>
          <p:cNvSpPr>
            <a:spLocks noGrp="1"/>
          </p:cNvSpPr>
          <p:nvPr>
            <p:ph type="body" sz="quarter" idx="24" hasCustomPrompt="1"/>
          </p:nvPr>
        </p:nvSpPr>
        <p:spPr>
          <a:xfrm>
            <a:off x="118491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7E1957C5-0E8A-E933-E4B0-D36C333C8571}"/>
              </a:ext>
            </a:extLst>
          </p:cNvPr>
          <p:cNvSpPr>
            <a:spLocks noGrp="1"/>
          </p:cNvSpPr>
          <p:nvPr>
            <p:ph type="body" sz="quarter" idx="25" hasCustomPrompt="1"/>
          </p:nvPr>
        </p:nvSpPr>
        <p:spPr>
          <a:xfrm>
            <a:off x="3543300" y="2223856"/>
            <a:ext cx="20192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5" name="Text Placeholder 10">
            <a:extLst>
              <a:ext uri="{FF2B5EF4-FFF2-40B4-BE49-F238E27FC236}">
                <a16:creationId xmlns:a16="http://schemas.microsoft.com/office/drawing/2014/main" id="{CB0519C2-E51A-0493-39EA-0FD7E1EFE0D3}"/>
              </a:ext>
            </a:extLst>
          </p:cNvPr>
          <p:cNvSpPr>
            <a:spLocks noGrp="1"/>
          </p:cNvSpPr>
          <p:nvPr>
            <p:ph type="body" sz="quarter" idx="26" hasCustomPrompt="1"/>
          </p:nvPr>
        </p:nvSpPr>
        <p:spPr>
          <a:xfrm>
            <a:off x="776465" y="3439485"/>
            <a:ext cx="201245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21C4425B-FFD5-1E0E-0D2D-FE6E39019BC2}"/>
              </a:ext>
            </a:extLst>
          </p:cNvPr>
          <p:cNvSpPr>
            <a:spLocks noGrp="1"/>
          </p:cNvSpPr>
          <p:nvPr>
            <p:ph type="body" sz="quarter" idx="27" hasCustomPrompt="1"/>
          </p:nvPr>
        </p:nvSpPr>
        <p:spPr>
          <a:xfrm>
            <a:off x="776467" y="2223856"/>
            <a:ext cx="2004833"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9" name="Text Placeholder 10">
            <a:extLst>
              <a:ext uri="{FF2B5EF4-FFF2-40B4-BE49-F238E27FC236}">
                <a16:creationId xmlns:a16="http://schemas.microsoft.com/office/drawing/2014/main" id="{C2C44BBE-37B0-3390-9732-20B85EC20036}"/>
              </a:ext>
            </a:extLst>
          </p:cNvPr>
          <p:cNvSpPr>
            <a:spLocks noGrp="1"/>
          </p:cNvSpPr>
          <p:nvPr>
            <p:ph type="body" sz="quarter" idx="29" hasCustomPrompt="1"/>
          </p:nvPr>
        </p:nvSpPr>
        <p:spPr>
          <a:xfrm>
            <a:off x="9067800"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0" name="Text Placeholder 10">
            <a:extLst>
              <a:ext uri="{FF2B5EF4-FFF2-40B4-BE49-F238E27FC236}">
                <a16:creationId xmlns:a16="http://schemas.microsoft.com/office/drawing/2014/main" id="{72783400-9990-0EB7-E752-0A5C9357780B}"/>
              </a:ext>
            </a:extLst>
          </p:cNvPr>
          <p:cNvSpPr>
            <a:spLocks noGrp="1"/>
          </p:cNvSpPr>
          <p:nvPr>
            <p:ph type="body" sz="quarter" idx="30" hasCustomPrompt="1"/>
          </p:nvPr>
        </p:nvSpPr>
        <p:spPr>
          <a:xfrm>
            <a:off x="11851553"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3" name="Text Placeholder 8">
            <a:extLst>
              <a:ext uri="{FF2B5EF4-FFF2-40B4-BE49-F238E27FC236}">
                <a16:creationId xmlns:a16="http://schemas.microsoft.com/office/drawing/2014/main" id="{BAB51EBA-ABF5-D7E4-6159-0A44EB1164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B09A5B64-349E-AD4D-C3A5-BC78236CC57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5" name="Text Placeholder 10">
            <a:extLst>
              <a:ext uri="{FF2B5EF4-FFF2-40B4-BE49-F238E27FC236}">
                <a16:creationId xmlns:a16="http://schemas.microsoft.com/office/drawing/2014/main" id="{A963BE70-2044-20BA-5CB3-D6823BB1685E}"/>
              </a:ext>
            </a:extLst>
          </p:cNvPr>
          <p:cNvSpPr>
            <a:spLocks noGrp="1"/>
          </p:cNvSpPr>
          <p:nvPr>
            <p:ph type="body" sz="quarter" idx="31" hasCustomPrompt="1"/>
          </p:nvPr>
        </p:nvSpPr>
        <p:spPr>
          <a:xfrm>
            <a:off x="6324605"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D2A02A8D-C2D2-EC58-BD76-53CBAFCE2588}"/>
              </a:ext>
            </a:extLst>
          </p:cNvPr>
          <p:cNvSpPr>
            <a:spLocks noGrp="1"/>
          </p:cNvSpPr>
          <p:nvPr>
            <p:ph type="body" sz="quarter" idx="32" hasCustomPrompt="1"/>
          </p:nvPr>
        </p:nvSpPr>
        <p:spPr>
          <a:xfrm>
            <a:off x="6324599"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7" name="Slide Number Placeholder 5">
            <a:extLst>
              <a:ext uri="{FF2B5EF4-FFF2-40B4-BE49-F238E27FC236}">
                <a16:creationId xmlns:a16="http://schemas.microsoft.com/office/drawing/2014/main" id="{003D644D-2D53-4E36-2C55-0B7FD4A1DAB5}"/>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34656891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752" userDrawn="1">
          <p15:clr>
            <a:srgbClr val="FBAE40"/>
          </p15:clr>
        </p15:guide>
        <p15:guide id="11" pos="3974" userDrawn="1">
          <p15:clr>
            <a:srgbClr val="FBAE40"/>
          </p15:clr>
        </p15:guide>
        <p15:guide id="13" pos="5256" userDrawn="1">
          <p15:clr>
            <a:srgbClr val="FBAE40"/>
          </p15:clr>
        </p15:guide>
        <p15:guide id="14" pos="5712" userDrawn="1">
          <p15:clr>
            <a:srgbClr val="FBAE40"/>
          </p15:clr>
        </p15:guide>
        <p15:guide id="15" pos="6984" userDrawn="1">
          <p15:clr>
            <a:srgbClr val="FBAE40"/>
          </p15:clr>
        </p15:guide>
        <p15:guide id="16" pos="7464" userDrawn="1">
          <p15:clr>
            <a:srgbClr val="FBAE40"/>
          </p15:clr>
        </p15:guide>
        <p15:guide id="17" pos="3504" userDrawn="1">
          <p15:clr>
            <a:srgbClr val="FBAE40"/>
          </p15:clr>
        </p15:guide>
        <p15:guide id="18" pos="2232" userDrawn="1">
          <p15:clr>
            <a:srgbClr val="FBAE40"/>
          </p15:clr>
        </p15:guide>
        <p15:guide id="19" orient="horz" pos="4704" userDrawn="1">
          <p15:clr>
            <a:srgbClr val="FBAE40"/>
          </p15:clr>
        </p15:guide>
        <p15:guide id="20" orient="horz" pos="66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 name="Text Placeholder 8">
            <a:extLst>
              <a:ext uri="{FF2B5EF4-FFF2-40B4-BE49-F238E27FC236}">
                <a16:creationId xmlns:a16="http://schemas.microsoft.com/office/drawing/2014/main" id="{1AA04197-B3E7-39EE-5827-6AA830567E3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DBBDE046-D0CB-D1B6-C414-82C3524D7D8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DDA0B4AF-5847-1B9E-24D5-67961436897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p:spPr>
        <p:txBody>
          <a:bodyPr/>
          <a:lstStyle>
            <a:lvl1pPr marL="0" indent="0">
              <a:buFontTx/>
              <a:buNone/>
              <a:defRPr/>
            </a:lvl1pPr>
          </a:lstStyle>
          <a:p>
            <a:endParaRPr lang="en-US"/>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p:spPr>
        <p:txBody>
          <a:bodyPr/>
          <a:lstStyle>
            <a:lvl1pPr marL="0" indent="0">
              <a:buFontTx/>
              <a:buNone/>
              <a:defRPr/>
            </a:lvl1pPr>
          </a:lstStyle>
          <a:p>
            <a:endParaRPr lang="en-US"/>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p:spPr>
        <p:txBody>
          <a:bodyPr/>
          <a:lstStyle>
            <a:lvl1pPr marL="0" indent="0">
              <a:buFontTx/>
              <a:buNone/>
              <a:defRPr/>
            </a:lvl1pPr>
          </a:lstStyle>
          <a:p>
            <a:endParaRPr lang="en-US"/>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p:spPr>
        <p:txBody>
          <a:bodyPr/>
          <a:lstStyle>
            <a:lvl1pPr marL="0" indent="0">
              <a:buFontTx/>
              <a:buNone/>
              <a:defRPr/>
            </a:lvl1pPr>
          </a:lstStyle>
          <a:p>
            <a:endParaRPr lang="en-US"/>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p:spPr>
        <p:txBody>
          <a:bodyPr/>
          <a:lstStyle>
            <a:lvl1pPr marL="0" indent="0">
              <a:buFontTx/>
              <a:buNone/>
              <a:defRPr/>
            </a:lvl1pPr>
          </a:lstStyle>
          <a:p>
            <a:endParaRPr lang="en-US"/>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p:spPr>
        <p:txBody>
          <a:bodyPr/>
          <a:lstStyle>
            <a:lvl1pPr marL="0" indent="0">
              <a:buFontTx/>
              <a:buNone/>
              <a:defRPr/>
            </a:lvl1pPr>
          </a:lstStyle>
          <a:p>
            <a:endParaRPr lang="en-US"/>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p:spPr>
        <p:txBody>
          <a:bodyPr/>
          <a:lstStyle>
            <a:lvl1pPr marL="0" indent="0">
              <a:buFontTx/>
              <a:buNone/>
              <a:defRPr/>
            </a:lvl1pPr>
          </a:lstStyle>
          <a:p>
            <a:endParaRPr lang="en-US"/>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p:spPr>
        <p:txBody>
          <a:bodyPr/>
          <a:lstStyle>
            <a:lvl1pPr marL="0" indent="0">
              <a:buFontTx/>
              <a:buNone/>
              <a:defRPr/>
            </a:lvl1pPr>
          </a:lstStyle>
          <a:p>
            <a:endParaRPr lang="en-US"/>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p:spPr>
        <p:txBody>
          <a:bodyPr/>
          <a:lstStyle>
            <a:lvl1pPr marL="0" indent="0">
              <a:buFontTx/>
              <a:buNone/>
              <a:defRPr/>
            </a:lvl1pPr>
          </a:lstStyle>
          <a:p>
            <a:endParaRPr lang="en-US"/>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p:spPr>
        <p:txBody>
          <a:bodyPr/>
          <a:lstStyle>
            <a:lvl1pPr marL="0" indent="0">
              <a:buFontTx/>
              <a:buNone/>
              <a:defRPr/>
            </a:lvl1pPr>
          </a:lstStyle>
          <a:p>
            <a:endParaRPr lang="en-US"/>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p:spPr>
        <p:txBody>
          <a:bodyPr/>
          <a:lstStyle>
            <a:lvl1pPr marL="0" indent="0">
              <a:buFontTx/>
              <a:buNone/>
              <a:defRPr/>
            </a:lvl1pPr>
          </a:lstStyle>
          <a:p>
            <a:endParaRPr lang="en-US"/>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p:spPr>
        <p:txBody>
          <a:bodyPr/>
          <a:lstStyle>
            <a:lvl1pPr marL="0" indent="0">
              <a:buFontTx/>
              <a:buNone/>
              <a:defRPr/>
            </a:lvl1pPr>
          </a:lstStyle>
          <a:p>
            <a:endParaRPr lang="en-US"/>
          </a:p>
        </p:txBody>
      </p:sp>
      <p:sp>
        <p:nvSpPr>
          <p:cNvPr id="3" name="Text Placeholder 8">
            <a:extLst>
              <a:ext uri="{FF2B5EF4-FFF2-40B4-BE49-F238E27FC236}">
                <a16:creationId xmlns:a16="http://schemas.microsoft.com/office/drawing/2014/main" id="{7E99C80E-6300-B092-2747-B82D9E6A8EF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B7258035-E75A-D45C-FCCA-B6BE82DE50B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09DAADB1-846A-94B1-0970-4CDD09B4BE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ln w="38100">
            <a:solidFill>
              <a:schemeClr val="bg1">
                <a:lumMod val="95000"/>
              </a:schemeClr>
            </a:solidFill>
            <a:miter lim="800000"/>
          </a:ln>
        </p:spPr>
        <p:txBody>
          <a:bodyPr/>
          <a:lstStyle>
            <a:lvl1pPr marL="0" indent="0">
              <a:buNone/>
              <a:defRPr/>
            </a:lvl1pPr>
          </a:lstStyle>
          <a:p>
            <a:endParaRPr lang="en-US"/>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ln w="38100">
            <a:solidFill>
              <a:schemeClr val="bg1">
                <a:lumMod val="95000"/>
              </a:schemeClr>
            </a:solidFill>
            <a:miter lim="800000"/>
          </a:ln>
        </p:spPr>
        <p:txBody>
          <a:bodyPr/>
          <a:lstStyle>
            <a:lvl1pPr marL="0" indent="0">
              <a:buNone/>
              <a:defRPr/>
            </a:lvl1pPr>
          </a:lstStyle>
          <a:p>
            <a:endParaRPr lang="en-US"/>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ln w="38100">
            <a:solidFill>
              <a:schemeClr val="bg1">
                <a:lumMod val="95000"/>
              </a:schemeClr>
            </a:solidFill>
            <a:miter lim="800000"/>
          </a:ln>
        </p:spPr>
        <p:txBody>
          <a:bodyPr/>
          <a:lstStyle>
            <a:lvl1pPr marL="0" indent="0">
              <a:buNone/>
              <a:defRPr/>
            </a:lvl1pPr>
          </a:lstStyle>
          <a:p>
            <a:endParaRPr lang="en-US"/>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ln w="38100">
            <a:solidFill>
              <a:schemeClr val="bg1">
                <a:lumMod val="95000"/>
              </a:schemeClr>
            </a:solidFill>
            <a:miter lim="800000"/>
          </a:ln>
        </p:spPr>
        <p:txBody>
          <a:bodyPr/>
          <a:lstStyle>
            <a:lvl1pPr marL="0" indent="0">
              <a:buNone/>
              <a:defRPr/>
            </a:lvl1pPr>
          </a:lstStyle>
          <a:p>
            <a:endParaRPr lang="en-US"/>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ln w="38100">
            <a:solidFill>
              <a:schemeClr val="bg1">
                <a:lumMod val="95000"/>
              </a:schemeClr>
            </a:solidFill>
            <a:miter lim="800000"/>
          </a:ln>
        </p:spPr>
        <p:txBody>
          <a:bodyPr/>
          <a:lstStyle>
            <a:lvl1pPr marL="0" indent="0">
              <a:buNone/>
              <a:defRPr/>
            </a:lvl1pPr>
          </a:lstStyle>
          <a:p>
            <a:endParaRPr lang="en-US"/>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ln w="38100">
            <a:solidFill>
              <a:schemeClr val="bg1">
                <a:lumMod val="95000"/>
              </a:schemeClr>
            </a:solidFill>
            <a:miter lim="800000"/>
          </a:ln>
        </p:spPr>
        <p:txBody>
          <a:bodyPr/>
          <a:lstStyle>
            <a:lvl1pPr marL="0" indent="0">
              <a:buNone/>
              <a:defRPr/>
            </a:lvl1pPr>
          </a:lstStyle>
          <a:p>
            <a:endParaRPr lang="en-US"/>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ln w="38100">
            <a:solidFill>
              <a:schemeClr val="bg1">
                <a:lumMod val="95000"/>
              </a:schemeClr>
            </a:solidFill>
            <a:miter lim="800000"/>
          </a:ln>
        </p:spPr>
        <p:txBody>
          <a:bodyPr/>
          <a:lstStyle>
            <a:lvl1pPr marL="0" indent="0">
              <a:buNone/>
              <a:defRPr/>
            </a:lvl1pPr>
          </a:lstStyle>
          <a:p>
            <a:endParaRPr lang="en-US"/>
          </a:p>
        </p:txBody>
      </p:sp>
      <p:sp>
        <p:nvSpPr>
          <p:cNvPr id="6" name="Text Placeholder 10">
            <a:extLst>
              <a:ext uri="{FF2B5EF4-FFF2-40B4-BE49-F238E27FC236}">
                <a16:creationId xmlns:a16="http://schemas.microsoft.com/office/drawing/2014/main" id="{6126AD6D-CB77-E180-391E-30F3A47A580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01E0CC84-8FFD-52BC-99D2-8EC3DB7E8F8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AC0B6185-1D04-29CF-487C-2CD571553497}"/>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4" userDrawn="1">
          <p15:clr>
            <a:srgbClr val="FBAE40"/>
          </p15:clr>
        </p15:guide>
        <p15:guide id="5" pos="9216" userDrawn="1">
          <p15:clr>
            <a:srgbClr val="FBAE40"/>
          </p15:clr>
        </p15:guide>
        <p15:guide id="6" orient="horz" pos="922"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4" orient="horz" pos="317"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guide id="23" orient="horz" pos="6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Content">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E6713FEE-C481-30C9-9D4D-2AA6B7D1C5D7}"/>
              </a:ext>
            </a:extLst>
          </p:cNvPr>
          <p:cNvSpPr>
            <a:spLocks noGrp="1"/>
          </p:cNvSpPr>
          <p:nvPr>
            <p:ph sz="quarter" idx="16"/>
          </p:nvPr>
        </p:nvSpPr>
        <p:spPr>
          <a:xfrm>
            <a:off x="762000" y="1813560"/>
            <a:ext cx="13106400" cy="5259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87789F9E-32CA-FC1C-4C85-C09C59E8A97F}"/>
              </a:ext>
            </a:extLst>
          </p:cNvPr>
          <p:cNvSpPr>
            <a:spLocks noGrp="1"/>
          </p:cNvSpPr>
          <p:nvPr>
            <p:ph type="body" sz="quarter" idx="14" hasCustomPrompt="1"/>
          </p:nvPr>
        </p:nvSpPr>
        <p:spPr>
          <a:xfrm>
            <a:off x="548640" y="1238030"/>
            <a:ext cx="109956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566758E8-E9F8-CAFA-4416-BEE7DD56DC7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ext Placeholder 8">
            <a:extLst>
              <a:ext uri="{FF2B5EF4-FFF2-40B4-BE49-F238E27FC236}">
                <a16:creationId xmlns:a16="http://schemas.microsoft.com/office/drawing/2014/main" id="{FF639FB7-174D-739B-D4A4-844567EC4BE1}"/>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1690543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42184"/>
            <a:ext cx="8229600" cy="294011"/>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3" name="Text Placeholder 12">
            <a:extLst>
              <a:ext uri="{FF2B5EF4-FFF2-40B4-BE49-F238E27FC236}">
                <a16:creationId xmlns:a16="http://schemas.microsoft.com/office/drawing/2014/main" id="{09719476-6448-2938-479E-A0DEDFDD4947}"/>
              </a:ext>
            </a:extLst>
          </p:cNvPr>
          <p:cNvSpPr>
            <a:spLocks noGrp="1"/>
          </p:cNvSpPr>
          <p:nvPr>
            <p:ph type="body" sz="quarter" idx="16" hasCustomPrompt="1"/>
          </p:nvPr>
        </p:nvSpPr>
        <p:spPr>
          <a:xfrm>
            <a:off x="762000" y="6718936"/>
            <a:ext cx="9235440" cy="441960"/>
          </a:xfrm>
        </p:spPr>
        <p:txBody>
          <a:bodyPr lIns="0" tIns="0" rIns="0" bIns="0">
            <a:noAutofit/>
          </a:bodyPr>
          <a:lstStyle>
            <a:lvl1pPr marL="0" indent="0">
              <a:buFontTx/>
              <a:buNone/>
              <a:defRPr sz="80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15" name="Text Placeholder 14">
            <a:extLst>
              <a:ext uri="{FF2B5EF4-FFF2-40B4-BE49-F238E27FC236}">
                <a16:creationId xmlns:a16="http://schemas.microsoft.com/office/drawing/2014/main" id="{C60BF8B1-7584-DAE2-9C08-5B2893E53203}"/>
              </a:ext>
            </a:extLst>
          </p:cNvPr>
          <p:cNvSpPr>
            <a:spLocks noGrp="1"/>
          </p:cNvSpPr>
          <p:nvPr>
            <p:ph type="body" sz="quarter" idx="17" hasCustomPrompt="1"/>
          </p:nvPr>
        </p:nvSpPr>
        <p:spPr>
          <a:xfrm>
            <a:off x="762000" y="7301152"/>
            <a:ext cx="9235440" cy="144184"/>
          </a:xfrm>
        </p:spPr>
        <p:txBody>
          <a:bodyPr lIns="0" tIns="0" rIns="0" bIns="0">
            <a:noAutofit/>
          </a:bodyPr>
          <a:lstStyle>
            <a:lvl1pPr marL="0" indent="0">
              <a:buNone/>
              <a:defRPr sz="1000">
                <a:solidFill>
                  <a:schemeClr val="bg1">
                    <a:lumMod val="50000"/>
                  </a:schemeClr>
                </a:solidFill>
              </a:defRPr>
            </a:lvl1pPr>
            <a:lvl2pPr marL="142862" indent="0">
              <a:buNone/>
              <a:defRPr sz="1080"/>
            </a:lvl2pPr>
            <a:lvl3pPr marL="278108" indent="0">
              <a:buNone/>
              <a:defRPr sz="1080"/>
            </a:lvl3pPr>
            <a:lvl4pPr marL="413352" indent="0">
              <a:buNone/>
              <a:defRPr sz="1080"/>
            </a:lvl4pPr>
            <a:lvl5pPr marL="558120" indent="0">
              <a:buNone/>
              <a:defRPr sz="1080"/>
            </a:lvl5pPr>
          </a:lstStyle>
          <a:p>
            <a:pPr lvl="0"/>
            <a:r>
              <a:rPr lang="en-US"/>
              <a:t>* Add the baseline copy in this box</a:t>
            </a:r>
          </a:p>
        </p:txBody>
      </p:sp>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058124"/>
            <a:ext cx="2967990" cy="373380"/>
          </a:xfrm>
          <a:noFill/>
        </p:spPr>
        <p:txBody>
          <a:bodyPr lIns="0" tIns="0" rIns="0" bIns="0">
            <a:normAutofit/>
          </a:bodyPr>
          <a:lstStyle>
            <a:lvl1pPr marL="0" indent="0">
              <a:buNone/>
              <a:defRPr sz="1000"/>
            </a:lvl1pPr>
          </a:lstStyle>
          <a:p>
            <a:r>
              <a:rPr lang="en-US"/>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p:spPr>
        <p:txBody>
          <a:bodyPr/>
          <a:lstStyle>
            <a:lvl1pPr marL="0" indent="0">
              <a:buNone/>
              <a:defRPr/>
            </a:lvl1pPr>
          </a:lstStyle>
          <a:p>
            <a:pPr lvl="0"/>
            <a:r>
              <a:rPr lang="en-US"/>
              <a:t>Add table or chart</a:t>
            </a:r>
          </a:p>
        </p:txBody>
      </p:sp>
      <p:sp>
        <p:nvSpPr>
          <p:cNvPr id="3" name="Slide Number Placeholder 5">
            <a:extLst>
              <a:ext uri="{FF2B5EF4-FFF2-40B4-BE49-F238E27FC236}">
                <a16:creationId xmlns:a16="http://schemas.microsoft.com/office/drawing/2014/main" id="{980769E6-4BA5-9D3B-D291-293BC20455E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8">
            <a:extLst>
              <a:ext uri="{FF2B5EF4-FFF2-40B4-BE49-F238E27FC236}">
                <a16:creationId xmlns:a16="http://schemas.microsoft.com/office/drawing/2014/main" id="{9499A67A-AA22-2FDD-6294-91EF93C7EEE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291" userDrawn="1">
          <p15:clr>
            <a:srgbClr val="FBAE40"/>
          </p15:clr>
        </p15:guide>
        <p15:guide id="13" pos="4896" userDrawn="1">
          <p15:clr>
            <a:srgbClr val="FBAE40"/>
          </p15:clr>
        </p15:guide>
        <p15:guide id="14" pos="5731" userDrawn="1">
          <p15:clr>
            <a:srgbClr val="FBAE40"/>
          </p15:clr>
        </p15:guide>
        <p15:guide id="15" pos="6336" userDrawn="1">
          <p15:clr>
            <a:srgbClr val="FBAE40"/>
          </p15:clr>
        </p15:guide>
        <p15:guide id="16" pos="7171" userDrawn="1">
          <p15:clr>
            <a:srgbClr val="FBAE40"/>
          </p15:clr>
        </p15:guide>
        <p15:guide id="17" pos="3485" userDrawn="1">
          <p15:clr>
            <a:srgbClr val="FBAE40"/>
          </p15:clr>
        </p15:guide>
        <p15:guide id="18" pos="2045" userDrawn="1">
          <p15:clr>
            <a:srgbClr val="FBAE40"/>
          </p15:clr>
        </p15:guide>
        <p15:guide id="19" orient="horz" pos="4704" userDrawn="1">
          <p15:clr>
            <a:srgbClr val="FBAE40"/>
          </p15:clr>
        </p15:guide>
        <p15:guide id="20" orient="horz" pos="662" userDrawn="1">
          <p15:clr>
            <a:srgbClr val="FBAE40"/>
          </p15:clr>
        </p15:guide>
        <p15:guide id="21" pos="2851" userDrawn="1">
          <p15:clr>
            <a:srgbClr val="FBAE40"/>
          </p15:clr>
        </p15:guide>
        <p15:guide id="22" pos="7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2" y="3137971"/>
            <a:ext cx="6172198" cy="432962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822960" y="3150478"/>
            <a:ext cx="6111239" cy="432962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822964"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822961"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5"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726673"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6" name="Text Placeholder 10">
            <a:extLst>
              <a:ext uri="{FF2B5EF4-FFF2-40B4-BE49-F238E27FC236}">
                <a16:creationId xmlns:a16="http://schemas.microsoft.com/office/drawing/2014/main" id="{CDEB4399-979C-6C93-4261-A1AD4119338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A8134145-DBF8-BB0B-4C7B-A30BE7880BF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3FC32FBA-6727-972A-464B-28930C0038E3}"/>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0" y="2540023"/>
            <a:ext cx="6172200" cy="445154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2540023"/>
            <a:ext cx="6172200" cy="445154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172200" cy="306653"/>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4" y="2034677"/>
            <a:ext cx="6141725"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 name="Text Placeholder 10">
            <a:extLst>
              <a:ext uri="{FF2B5EF4-FFF2-40B4-BE49-F238E27FC236}">
                <a16:creationId xmlns:a16="http://schemas.microsoft.com/office/drawing/2014/main" id="{F016F109-B7E6-342F-1565-6179682A935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EB4F68C-2EB3-0807-C22D-90CE4AF487E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56F347BF-D256-36BE-6972-633513012F74}"/>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582763825"/>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Charts">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3137973"/>
            <a:ext cx="6172200" cy="4329627"/>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2" y="3137973"/>
            <a:ext cx="6172198" cy="4329627"/>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4"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C0FC8BCC-0CF6-2D08-E06A-2F76E97FF812}"/>
              </a:ext>
            </a:extLst>
          </p:cNvPr>
          <p:cNvSpPr>
            <a:spLocks noGrp="1"/>
          </p:cNvSpPr>
          <p:nvPr>
            <p:ph type="body" sz="quarter" idx="15" hasCustomPrompt="1"/>
          </p:nvPr>
        </p:nvSpPr>
        <p:spPr>
          <a:xfrm>
            <a:off x="762001" y="2428556"/>
            <a:ext cx="6172200"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F5DB3252-D732-767F-2ED5-B7186A42C7D5}"/>
              </a:ext>
            </a:extLst>
          </p:cNvPr>
          <p:cNvSpPr>
            <a:spLocks noGrp="1"/>
          </p:cNvSpPr>
          <p:nvPr>
            <p:ph type="body" sz="quarter" idx="24" hasCustomPrompt="1"/>
          </p:nvPr>
        </p:nvSpPr>
        <p:spPr>
          <a:xfrm>
            <a:off x="7696200" y="2428556"/>
            <a:ext cx="6172198"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4" name="Text Placeholder 8">
            <a:extLst>
              <a:ext uri="{FF2B5EF4-FFF2-40B4-BE49-F238E27FC236}">
                <a16:creationId xmlns:a16="http://schemas.microsoft.com/office/drawing/2014/main" id="{81BEF6C6-DBE2-B73B-BAA5-E906129EFCF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21CBA39B-5354-A5C1-FD0C-5CBAB1B56811}"/>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8B41FB26-B791-D5F3-0B55-0C99A61D336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0761591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Charts_NoSubheader">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2534609"/>
            <a:ext cx="6172200" cy="4451550"/>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0" y="2534609"/>
            <a:ext cx="6172200" cy="4451550"/>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 name="Text Placeholder 8">
            <a:extLst>
              <a:ext uri="{FF2B5EF4-FFF2-40B4-BE49-F238E27FC236}">
                <a16:creationId xmlns:a16="http://schemas.microsoft.com/office/drawing/2014/main" id="{EC41D4CD-0D76-7657-E457-A7D7D48E63A6}"/>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8FAE34E4-C838-70FC-68F4-1554CD6DB9C2}"/>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BFA24C73-B312-607C-0EE6-58FE217BE04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52206735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hartsTables_High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0E295-06EB-9C2A-94CB-9CFAE9D257ED}"/>
              </a:ext>
            </a:extLst>
          </p:cNvPr>
          <p:cNvSpPr/>
          <p:nvPr userDrawn="1"/>
        </p:nvSpPr>
        <p:spPr>
          <a:xfrm>
            <a:off x="7696200" y="1263533"/>
            <a:ext cx="6172200" cy="6204067"/>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9" name="Text Placeholder 10">
            <a:extLst>
              <a:ext uri="{FF2B5EF4-FFF2-40B4-BE49-F238E27FC236}">
                <a16:creationId xmlns:a16="http://schemas.microsoft.com/office/drawing/2014/main" id="{7A075296-4457-5D10-10C9-DA3EC068E573}"/>
              </a:ext>
            </a:extLst>
          </p:cNvPr>
          <p:cNvSpPr>
            <a:spLocks noGrp="1"/>
          </p:cNvSpPr>
          <p:nvPr>
            <p:ph type="body" sz="quarter" idx="22" hasCustomPrompt="1"/>
          </p:nvPr>
        </p:nvSpPr>
        <p:spPr>
          <a:xfrm>
            <a:off x="762000" y="1611570"/>
            <a:ext cx="6172200"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2" name="Content Placeholder 51">
            <a:extLst>
              <a:ext uri="{FF2B5EF4-FFF2-40B4-BE49-F238E27FC236}">
                <a16:creationId xmlns:a16="http://schemas.microsoft.com/office/drawing/2014/main" id="{64FCF09C-7347-B5BE-0DAE-EB218438BB83}"/>
              </a:ext>
            </a:extLst>
          </p:cNvPr>
          <p:cNvSpPr>
            <a:spLocks noGrp="1"/>
          </p:cNvSpPr>
          <p:nvPr>
            <p:ph sz="quarter" idx="23" hasCustomPrompt="1"/>
          </p:nvPr>
        </p:nvSpPr>
        <p:spPr>
          <a:xfrm>
            <a:off x="762000" y="2571766"/>
            <a:ext cx="6172200" cy="3553905"/>
          </a:xfrm>
        </p:spPr>
        <p:txBody>
          <a:bodyPr/>
          <a:lstStyle>
            <a:lvl1pPr marL="0" indent="0">
              <a:buNone/>
              <a:defRPr/>
            </a:lvl1pPr>
          </a:lstStyle>
          <a:p>
            <a:pPr lvl="0"/>
            <a:r>
              <a:rPr lang="en-US"/>
              <a:t>Add Table or Chart</a:t>
            </a:r>
          </a:p>
        </p:txBody>
      </p:sp>
      <p:sp>
        <p:nvSpPr>
          <p:cNvPr id="54" name="Text Placeholder 53">
            <a:extLst>
              <a:ext uri="{FF2B5EF4-FFF2-40B4-BE49-F238E27FC236}">
                <a16:creationId xmlns:a16="http://schemas.microsoft.com/office/drawing/2014/main" id="{B6CC9E22-BDC9-B58C-0094-3877B66247B0}"/>
              </a:ext>
            </a:extLst>
          </p:cNvPr>
          <p:cNvSpPr>
            <a:spLocks noGrp="1"/>
          </p:cNvSpPr>
          <p:nvPr>
            <p:ph type="body" sz="quarter" idx="24" hasCustomPrompt="1"/>
          </p:nvPr>
        </p:nvSpPr>
        <p:spPr>
          <a:xfrm>
            <a:off x="762000" y="2198370"/>
            <a:ext cx="6172200"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56" name="Text Placeholder 55">
            <a:extLst>
              <a:ext uri="{FF2B5EF4-FFF2-40B4-BE49-F238E27FC236}">
                <a16:creationId xmlns:a16="http://schemas.microsoft.com/office/drawing/2014/main" id="{23A6C608-851A-69E9-A4D4-38400A03B059}"/>
              </a:ext>
            </a:extLst>
          </p:cNvPr>
          <p:cNvSpPr>
            <a:spLocks noGrp="1"/>
          </p:cNvSpPr>
          <p:nvPr>
            <p:ph type="body" sz="quarter" idx="25" hasCustomPrompt="1"/>
          </p:nvPr>
        </p:nvSpPr>
        <p:spPr>
          <a:xfrm>
            <a:off x="762000" y="6362425"/>
            <a:ext cx="6172200"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57" name="Text Placeholder 55">
            <a:extLst>
              <a:ext uri="{FF2B5EF4-FFF2-40B4-BE49-F238E27FC236}">
                <a16:creationId xmlns:a16="http://schemas.microsoft.com/office/drawing/2014/main" id="{E2F7F81F-39D0-6E20-DE8E-2E513F3A650A}"/>
              </a:ext>
            </a:extLst>
          </p:cNvPr>
          <p:cNvSpPr>
            <a:spLocks noGrp="1"/>
          </p:cNvSpPr>
          <p:nvPr>
            <p:ph type="body" sz="quarter" idx="26" hasCustomPrompt="1"/>
          </p:nvPr>
        </p:nvSpPr>
        <p:spPr>
          <a:xfrm>
            <a:off x="762000" y="6671492"/>
            <a:ext cx="6172200" cy="36731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8" name="Text Placeholder 55">
            <a:extLst>
              <a:ext uri="{FF2B5EF4-FFF2-40B4-BE49-F238E27FC236}">
                <a16:creationId xmlns:a16="http://schemas.microsoft.com/office/drawing/2014/main" id="{B2CB38B5-1D1D-0953-97C3-51766BFF67D1}"/>
              </a:ext>
            </a:extLst>
          </p:cNvPr>
          <p:cNvSpPr>
            <a:spLocks noGrp="1"/>
          </p:cNvSpPr>
          <p:nvPr>
            <p:ph type="body" sz="quarter" idx="27" hasCustomPrompt="1"/>
          </p:nvPr>
        </p:nvSpPr>
        <p:spPr>
          <a:xfrm>
            <a:off x="762000" y="7220521"/>
            <a:ext cx="6172200"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0" name="Text Placeholder 10">
            <a:extLst>
              <a:ext uri="{FF2B5EF4-FFF2-40B4-BE49-F238E27FC236}">
                <a16:creationId xmlns:a16="http://schemas.microsoft.com/office/drawing/2014/main" id="{C0A4EAAD-31AF-C299-956D-F0A150B130EA}"/>
              </a:ext>
            </a:extLst>
          </p:cNvPr>
          <p:cNvSpPr>
            <a:spLocks noGrp="1"/>
          </p:cNvSpPr>
          <p:nvPr>
            <p:ph type="body" sz="quarter" idx="28" hasCustomPrompt="1"/>
          </p:nvPr>
        </p:nvSpPr>
        <p:spPr>
          <a:xfrm>
            <a:off x="7880466" y="1611570"/>
            <a:ext cx="5788303"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1" name="Content Placeholder 51">
            <a:extLst>
              <a:ext uri="{FF2B5EF4-FFF2-40B4-BE49-F238E27FC236}">
                <a16:creationId xmlns:a16="http://schemas.microsoft.com/office/drawing/2014/main" id="{A3D889C8-8E5C-9485-5560-AFBD7C274D48}"/>
              </a:ext>
            </a:extLst>
          </p:cNvPr>
          <p:cNvSpPr>
            <a:spLocks noGrp="1"/>
          </p:cNvSpPr>
          <p:nvPr>
            <p:ph sz="quarter" idx="29" hasCustomPrompt="1"/>
          </p:nvPr>
        </p:nvSpPr>
        <p:spPr>
          <a:xfrm>
            <a:off x="7880466" y="2571766"/>
            <a:ext cx="5788303" cy="3553905"/>
          </a:xfrm>
        </p:spPr>
        <p:txBody>
          <a:bodyPr/>
          <a:lstStyle>
            <a:lvl1pPr marL="0" indent="0">
              <a:buNone/>
              <a:defRPr/>
            </a:lvl1pPr>
          </a:lstStyle>
          <a:p>
            <a:pPr lvl="0"/>
            <a:r>
              <a:rPr lang="en-US"/>
              <a:t>Add Table or Chart</a:t>
            </a:r>
          </a:p>
        </p:txBody>
      </p:sp>
      <p:sp>
        <p:nvSpPr>
          <p:cNvPr id="62" name="Text Placeholder 53">
            <a:extLst>
              <a:ext uri="{FF2B5EF4-FFF2-40B4-BE49-F238E27FC236}">
                <a16:creationId xmlns:a16="http://schemas.microsoft.com/office/drawing/2014/main" id="{9804B379-A23C-454E-18CF-C136F1D5AC30}"/>
              </a:ext>
            </a:extLst>
          </p:cNvPr>
          <p:cNvSpPr>
            <a:spLocks noGrp="1"/>
          </p:cNvSpPr>
          <p:nvPr>
            <p:ph type="body" sz="quarter" idx="30" hasCustomPrompt="1"/>
          </p:nvPr>
        </p:nvSpPr>
        <p:spPr>
          <a:xfrm>
            <a:off x="7880466" y="2198370"/>
            <a:ext cx="5788303"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63" name="Text Placeholder 55">
            <a:extLst>
              <a:ext uri="{FF2B5EF4-FFF2-40B4-BE49-F238E27FC236}">
                <a16:creationId xmlns:a16="http://schemas.microsoft.com/office/drawing/2014/main" id="{D96F3632-AADE-E9B9-3243-6B0FBCF46AF1}"/>
              </a:ext>
            </a:extLst>
          </p:cNvPr>
          <p:cNvSpPr>
            <a:spLocks noGrp="1"/>
          </p:cNvSpPr>
          <p:nvPr>
            <p:ph type="body" sz="quarter" idx="31" hasCustomPrompt="1"/>
          </p:nvPr>
        </p:nvSpPr>
        <p:spPr>
          <a:xfrm>
            <a:off x="7880466" y="6362425"/>
            <a:ext cx="5788303"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67" name="Text Placeholder 55">
            <a:extLst>
              <a:ext uri="{FF2B5EF4-FFF2-40B4-BE49-F238E27FC236}">
                <a16:creationId xmlns:a16="http://schemas.microsoft.com/office/drawing/2014/main" id="{C41DF217-37CC-34C5-8DB6-957C7878F02D}"/>
              </a:ext>
            </a:extLst>
          </p:cNvPr>
          <p:cNvSpPr>
            <a:spLocks noGrp="1"/>
          </p:cNvSpPr>
          <p:nvPr>
            <p:ph type="body" sz="quarter" idx="32" hasCustomPrompt="1"/>
          </p:nvPr>
        </p:nvSpPr>
        <p:spPr>
          <a:xfrm>
            <a:off x="7880466" y="6671489"/>
            <a:ext cx="5788303" cy="47972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8" name="Text Placeholder 55">
            <a:extLst>
              <a:ext uri="{FF2B5EF4-FFF2-40B4-BE49-F238E27FC236}">
                <a16:creationId xmlns:a16="http://schemas.microsoft.com/office/drawing/2014/main" id="{3429977A-405E-6F17-F88B-70EDC2E1A30C}"/>
              </a:ext>
            </a:extLst>
          </p:cNvPr>
          <p:cNvSpPr>
            <a:spLocks noGrp="1"/>
          </p:cNvSpPr>
          <p:nvPr>
            <p:ph type="body" sz="quarter" idx="33" hasCustomPrompt="1"/>
          </p:nvPr>
        </p:nvSpPr>
        <p:spPr>
          <a:xfrm>
            <a:off x="7878199" y="7220521"/>
            <a:ext cx="5788303"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 name="Text Placeholder 8">
            <a:extLst>
              <a:ext uri="{FF2B5EF4-FFF2-40B4-BE49-F238E27FC236}">
                <a16:creationId xmlns:a16="http://schemas.microsoft.com/office/drawing/2014/main" id="{0B90F8F4-6637-950E-6B10-D1A238FDC9BE}"/>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36A023FB-40BD-6040-CC76-46A5436A227C}"/>
              </a:ext>
            </a:extLst>
          </p:cNvPr>
          <p:cNvSpPr>
            <a:spLocks noGrp="1"/>
          </p:cNvSpPr>
          <p:nvPr>
            <p:ph type="body" sz="quarter" idx="14" hasCustomPrompt="1"/>
          </p:nvPr>
        </p:nvSpPr>
        <p:spPr>
          <a:xfrm>
            <a:off x="548640" y="1238030"/>
            <a:ext cx="63855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7CA15CB-E1EA-85AB-5B02-137CEE70048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Footer Placeholder 13">
            <a:extLst>
              <a:ext uri="{FF2B5EF4-FFF2-40B4-BE49-F238E27FC236}">
                <a16:creationId xmlns:a16="http://schemas.microsoft.com/office/drawing/2014/main" id="{C9258A5A-7A83-86B2-8870-2A1998DA4BCA}"/>
              </a:ext>
            </a:extLst>
          </p:cNvPr>
          <p:cNvSpPr>
            <a:spLocks noGrp="1"/>
          </p:cNvSpPr>
          <p:nvPr>
            <p:ph type="ftr" sz="quarter" idx="3"/>
          </p:nvPr>
        </p:nvSpPr>
        <p:spPr>
          <a:xfrm>
            <a:off x="2571341" y="7846697"/>
            <a:ext cx="4937760" cy="80467"/>
          </a:xfrm>
          <a:prstGeom prst="rect">
            <a:avLst/>
          </a:prstGeom>
        </p:spPr>
        <p:txBody>
          <a:bodyPr vert="horz" wrap="none" lIns="0" tIns="0" rIns="0" bIns="0" rtlCol="0" anchor="ctr" anchorCtr="0"/>
          <a:lstStyle>
            <a:lvl1pPr algn="l">
              <a:defRPr sz="800" b="0" i="0" spc="300">
                <a:solidFill>
                  <a:schemeClr val="bg1">
                    <a:lumMod val="7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8946146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695012"/>
          </a:xfr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779646"/>
            <a:ext cx="8496300" cy="2687954"/>
          </a:xfr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p:spPr>
        <p:txBody>
          <a:bodyPr lIns="0" tIns="0" rIns="0" bIns="0" anchor="t">
            <a:noAutofit/>
          </a:bodyPr>
          <a:lstStyle>
            <a:lvl1pPr marL="0" indent="0" algn="ctr">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0306E9BA-F98D-DA38-A3D8-685535E6D27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6ACB0EE4-F850-84DE-7944-4988205B330E}"/>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E670EA4B-76E1-1907-8DB1-80C846A4AA0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2000" y="3439485"/>
            <a:ext cx="84963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498" y="2713545"/>
            <a:ext cx="8495802"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041E814B-8230-EF04-71BD-3B8130CC8F5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06627A15-CAAE-B5D4-EB6C-E40B9DF0DD75}"/>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AB3B39FC-A13F-1308-4CC9-55AFE171666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2000" y="2713545"/>
            <a:ext cx="2712722"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62000" y="3364808"/>
            <a:ext cx="2705176" cy="4102792"/>
          </a:xfr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sp>
        <p:nvSpPr>
          <p:cNvPr id="7" name="Text Placeholder 8">
            <a:extLst>
              <a:ext uri="{FF2B5EF4-FFF2-40B4-BE49-F238E27FC236}">
                <a16:creationId xmlns:a16="http://schemas.microsoft.com/office/drawing/2014/main" id="{FCE136E1-75BE-D5FE-9B11-DA7720A5D311}"/>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2" name="Text Placeholder 10">
            <a:extLst>
              <a:ext uri="{FF2B5EF4-FFF2-40B4-BE49-F238E27FC236}">
                <a16:creationId xmlns:a16="http://schemas.microsoft.com/office/drawing/2014/main" id="{EB6D6025-2BD5-F890-419E-F0455F4BF846}"/>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DE38D9D2-1BD6-4197-2DE3-E1E96B7BEDA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9" userDrawn="1">
          <p15:clr>
            <a:srgbClr val="FBAE40"/>
          </p15:clr>
        </p15:guide>
        <p15:guide id="8" pos="2664" userDrawn="1">
          <p15:clr>
            <a:srgbClr val="FBAE40"/>
          </p15:clr>
        </p15:guide>
        <p15:guide id="9" pos="4344" userDrawn="1">
          <p15:clr>
            <a:srgbClr val="FBAE40"/>
          </p15:clr>
        </p15:guide>
        <p15:guide id="10" pos="6552" userDrawn="1">
          <p15:clr>
            <a:srgbClr val="FBAE40"/>
          </p15:clr>
        </p15:guide>
        <p15:guide id="11" pos="7027"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2" y="1725773"/>
            <a:ext cx="6172198"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62000" y="2739845"/>
            <a:ext cx="6172200" cy="4727756"/>
          </a:xfr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p:spPr>
        <p:txBody>
          <a:bodyPr/>
          <a:lstStyle>
            <a:lvl1pPr marL="0" indent="0">
              <a:buNone/>
              <a:defRPr/>
            </a:lvl1pPr>
          </a:lstStyle>
          <a:p>
            <a:pPr lvl="0"/>
            <a:r>
              <a:rPr lang="en-US"/>
              <a:t>Add Table or chart here</a:t>
            </a:r>
          </a:p>
        </p:txBody>
      </p:sp>
      <p:sp>
        <p:nvSpPr>
          <p:cNvPr id="6" name="Text Placeholder 8">
            <a:extLst>
              <a:ext uri="{FF2B5EF4-FFF2-40B4-BE49-F238E27FC236}">
                <a16:creationId xmlns:a16="http://schemas.microsoft.com/office/drawing/2014/main" id="{AC9B69DB-F0EF-A074-F384-E5455BE9B7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02FF69BE-A206-0F28-CFB0-A7B90CC55FD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8C4FA47F-B69A-4BBA-1F25-EB0720D1C6F6}"/>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EF5C6F0-3E55-7A19-2089-47AE004903C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dirty="0"/>
              <a:t>This is the header of the page</a:t>
            </a:r>
          </a:p>
        </p:txBody>
      </p:sp>
      <p:sp>
        <p:nvSpPr>
          <p:cNvPr id="6" name="Text Placeholder 10">
            <a:extLst>
              <a:ext uri="{FF2B5EF4-FFF2-40B4-BE49-F238E27FC236}">
                <a16:creationId xmlns:a16="http://schemas.microsoft.com/office/drawing/2014/main" id="{8401A031-B71A-0260-0311-9BA72938B71B}"/>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E8D07B54-7DE3-F273-6536-7C1E2B2F71C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62000"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n>
                <a:noFill/>
              </a:ln>
            </a:endParaRPr>
          </a:p>
        </p:txBody>
      </p:sp>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38183"/>
            <a:ext cx="7086600" cy="230416"/>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2" name="Text Placeholder 8">
            <a:extLst>
              <a:ext uri="{FF2B5EF4-FFF2-40B4-BE49-F238E27FC236}">
                <a16:creationId xmlns:a16="http://schemas.microsoft.com/office/drawing/2014/main" id="{013D0D3A-9821-FF5C-62B7-998563626C88}"/>
              </a:ext>
            </a:extLst>
          </p:cNvPr>
          <p:cNvSpPr>
            <a:spLocks noGrp="1"/>
          </p:cNvSpPr>
          <p:nvPr>
            <p:ph type="body" sz="quarter" idx="13" hasCustomPrompt="1"/>
          </p:nvPr>
        </p:nvSpPr>
        <p:spPr>
          <a:xfrm>
            <a:off x="548640" y="143284"/>
            <a:ext cx="8229600"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9620" y="1725773"/>
            <a:ext cx="6172200"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69620" y="2646791"/>
            <a:ext cx="2705100" cy="1468012"/>
          </a:xfrm>
        </p:spPr>
        <p:txBody>
          <a:bodyPr/>
          <a:lstStyle/>
          <a:p>
            <a:endParaRPr lang="en-US"/>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p:spPr>
        <p:txBody>
          <a:bodyPr/>
          <a:lstStyle/>
          <a:p>
            <a:endParaRPr lang="en-US"/>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62000" y="4627246"/>
            <a:ext cx="270510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62000" y="6737987"/>
            <a:ext cx="6172200" cy="729613"/>
          </a:xfrm>
        </p:spPr>
        <p:txBody>
          <a:bodyPr/>
          <a:lstStyle>
            <a:lvl1pPr marL="0" indent="0">
              <a:buNone/>
              <a:defRPr/>
            </a:lvl1pPr>
          </a:lstStyle>
          <a:p>
            <a:r>
              <a:rPr lang="en-US"/>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3" name="Slide Number Placeholder 5">
            <a:extLst>
              <a:ext uri="{FF2B5EF4-FFF2-40B4-BE49-F238E27FC236}">
                <a16:creationId xmlns:a16="http://schemas.microsoft.com/office/drawing/2014/main" id="{FB4B4F52-739C-0B23-582C-8EFE5804685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5685A43-7CED-9A0F-178D-4EE46535CF2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CEE98A-914B-06EC-1268-D992328A2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5674" y="7878541"/>
            <a:ext cx="1867712" cy="151006"/>
          </a:xfrm>
          <a:prstGeom prst="rect">
            <a:avLst/>
          </a:prstGeom>
        </p:spPr>
      </p:pic>
      <p:pic>
        <p:nvPicPr>
          <p:cNvPr id="4" name="Picture 3">
            <a:extLst>
              <a:ext uri="{FF2B5EF4-FFF2-40B4-BE49-F238E27FC236}">
                <a16:creationId xmlns:a16="http://schemas.microsoft.com/office/drawing/2014/main" id="{5CD9F6F6-F1A7-E24B-D3E4-260F0764FA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8989" y="7879777"/>
            <a:ext cx="1688036" cy="149770"/>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47" userDrawn="1">
          <p15:clr>
            <a:srgbClr val="FBAE40"/>
          </p15:clr>
        </p15:guide>
        <p15:guide id="23" orient="horz" pos="4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p:spPr>
        <p:txBody>
          <a:bodyPr/>
          <a:lstStyle>
            <a:lvl1pPr marL="0" indent="0">
              <a:buNone/>
              <a:defRPr/>
            </a:lvl1pPr>
          </a:lstStyle>
          <a:p>
            <a:endParaRPr lang="en-US"/>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Employee Title</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Career at Emersion</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p:spPr>
        <p:txBody>
          <a:bodyPr/>
          <a:lstStyle>
            <a:lvl1pPr marL="0" indent="0">
              <a:buNone/>
              <a:defRPr/>
            </a:lvl1pPr>
          </a:lstStyle>
          <a:p>
            <a:endParaRPr lang="en-US"/>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3758263"/>
            <a:ext cx="13106400" cy="1629382"/>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This is the header of the page.</a:t>
            </a:r>
          </a:p>
        </p:txBody>
      </p:sp>
      <p:pic>
        <p:nvPicPr>
          <p:cNvPr id="4" name="Picture 3">
            <a:extLst>
              <a:ext uri="{FF2B5EF4-FFF2-40B4-BE49-F238E27FC236}">
                <a16:creationId xmlns:a16="http://schemas.microsoft.com/office/drawing/2014/main" id="{3D4FE361-0D86-D499-9C6B-61121E78992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62000" y="3173669"/>
            <a:ext cx="2285999" cy="208084"/>
          </a:xfrm>
          <a:prstGeom prst="rect">
            <a:avLst/>
          </a:prstGeom>
        </p:spPr>
      </p:pic>
    </p:spTree>
    <p:extLst>
      <p:ext uri="{BB962C8B-B14F-4D97-AF65-F5344CB8AC3E}">
        <p14:creationId xmlns:p14="http://schemas.microsoft.com/office/powerpoint/2010/main" val="3690978773"/>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480" userDrawn="1">
          <p15:clr>
            <a:srgbClr val="FBAE40"/>
          </p15:clr>
        </p15:guide>
        <p15:guide id="7" orient="horz" pos="46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lvl1pPr>
              <a:defRPr b="0" i="0">
                <a:latin typeface="Noto Sans" panose="020B0502040504020204" pitchFamily="34" charset="0"/>
              </a:defRPr>
            </a:lvl1pPr>
          </a:lstStyle>
          <a:p>
            <a:pPr>
              <a:defRPr/>
            </a:pPr>
            <a:r>
              <a:rPr lang="en-US">
                <a:solidFill>
                  <a:srgbClr val="004B8D"/>
                </a:solidFill>
              </a:rPr>
              <a:t>Insert footer or confidential information here if needed. </a:t>
            </a:r>
          </a:p>
        </p:txBody>
      </p:sp>
      <p:sp>
        <p:nvSpPr>
          <p:cNvPr id="6" name="Content Placeholder 5"/>
          <p:cNvSpPr>
            <a:spLocks noGrp="1"/>
          </p:cNvSpPr>
          <p:nvPr>
            <p:ph sz="quarter" idx="16"/>
          </p:nvPr>
        </p:nvSpPr>
        <p:spPr>
          <a:xfrm>
            <a:off x="655320" y="1554480"/>
            <a:ext cx="8607552" cy="6158866"/>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9802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9" name="Text Placeholder 4"/>
          <p:cNvSpPr>
            <a:spLocks noGrp="1"/>
          </p:cNvSpPr>
          <p:nvPr>
            <p:ph type="body" sz="quarter" idx="10"/>
          </p:nvPr>
        </p:nvSpPr>
        <p:spPr>
          <a:xfrm>
            <a:off x="635755" y="1559629"/>
            <a:ext cx="13329920" cy="6217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2806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 Column with Angle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320166"/>
            <a:ext cx="1398016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880">
              <a:solidFill>
                <a:srgbClr val="0F245F"/>
              </a:solidFill>
              <a:latin typeface="Times" charset="0"/>
            </a:endParaRPr>
          </a:p>
        </p:txBody>
      </p:sp>
      <p:sp>
        <p:nvSpPr>
          <p:cNvPr id="5" name="Text Placeholder 4"/>
          <p:cNvSpPr>
            <a:spLocks noGrp="1"/>
          </p:cNvSpPr>
          <p:nvPr>
            <p:ph type="body" sz="quarter" idx="10"/>
          </p:nvPr>
        </p:nvSpPr>
        <p:spPr>
          <a:xfrm>
            <a:off x="650240" y="2170175"/>
            <a:ext cx="13329920" cy="5621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17735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6015A2C-6A79-8FF2-C327-8112BA00C10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38240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8839701-16CA-DD98-45B8-13FC23D81600}"/>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271319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F27585C6-73B0-F0A0-D9C8-F1E67BB7A263}"/>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557274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1">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762000" y="3439485"/>
            <a:ext cx="6172200" cy="2978192"/>
          </a:xfrm>
        </p:spPr>
        <p:txBody>
          <a:bodyPr lIns="0" tIns="0" rIns="0" bIns="0">
            <a:noAutofit/>
          </a:bodyPr>
          <a:lstStyle>
            <a:lvl1pPr marL="0" indent="0">
              <a:lnSpc>
                <a:spcPct val="100000"/>
              </a:lnSpc>
              <a:buFont typeface="Arial" panose="020B0604020202020204" pitchFamily="34" charset="0"/>
              <a:buNone/>
              <a:tabLst/>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762000" y="2328675"/>
            <a:ext cx="6172202"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DA3A46A-AAF1-2A94-86DB-F16218DE2DA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116927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D2DA10D7-DD0D-04D6-3027-FD7240FF7FD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098621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9890B972-0DB2-4990-4540-7D8C4D4F5E97}"/>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379306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D2CFFC8-B02F-5A3A-7E51-74411BAE76C2}"/>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66965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ABA18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B4D8D276-D4AD-DD94-2422-576225C8B315}"/>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11883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noFill/>
        </p:spPr>
        <p:txBody>
          <a:bodyPr lIns="0" tIns="0" rIns="0" bIns="0">
            <a:noAutofit/>
          </a:bodyPr>
          <a:lstStyle>
            <a:lvl1pPr marL="0" indent="0" algn="r">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stStyle>
          <a:p>
            <a:pPr lvl="0"/>
            <a:r>
              <a:rPr lang="en-US"/>
              <a:t>Type name here</a:t>
            </a:r>
          </a:p>
          <a:p>
            <a:pPr lvl="0"/>
            <a:r>
              <a:rPr lang="en-US"/>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317" userDrawn="1">
          <p15:clr>
            <a:srgbClr val="FBAE40"/>
          </p15:clr>
        </p15:guide>
        <p15:guide id="7" orient="horz" pos="4704" userDrawn="1">
          <p15:clr>
            <a:srgbClr val="FBAE40"/>
          </p15:clr>
        </p15:guide>
        <p15:guide id="8" orient="horz" pos="864" userDrawn="1">
          <p15:clr>
            <a:srgbClr val="FBAE40"/>
          </p15:clr>
        </p15:guide>
        <p15:guide id="9" orient="horz" pos="922" userDrawn="1">
          <p15:clr>
            <a:srgbClr val="FBAE40"/>
          </p15:clr>
        </p15:guide>
        <p15:guide id="10" orient="horz" pos="66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762000" y="3439485"/>
            <a:ext cx="6172200" cy="2978192"/>
          </a:xfrm>
        </p:spPr>
        <p:txBody>
          <a:bodyPr lIns="0" tIns="0" rIns="0" bIns="0">
            <a:noAutofit/>
          </a:bodyPr>
          <a:lstStyle>
            <a:lvl1pPr marL="285750" indent="-285750">
              <a:lnSpc>
                <a:spcPct val="100000"/>
              </a:lnSpc>
              <a:buFont typeface="Arial" panose="020B0604020202020204" pitchFamily="34" charset="0"/>
              <a:buChar char="•"/>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762000" y="2328675"/>
            <a:ext cx="6172202"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2" name="Text Placeholder 10">
            <a:extLst>
              <a:ext uri="{FF2B5EF4-FFF2-40B4-BE49-F238E27FC236}">
                <a16:creationId xmlns:a16="http://schemas.microsoft.com/office/drawing/2014/main" id="{CF781ACE-ACC4-BF29-95E7-9F804A081311}"/>
              </a:ext>
            </a:extLst>
          </p:cNvPr>
          <p:cNvSpPr>
            <a:spLocks noGrp="1"/>
          </p:cNvSpPr>
          <p:nvPr>
            <p:ph type="body" sz="quarter" idx="20" hasCustomPrompt="1"/>
          </p:nvPr>
        </p:nvSpPr>
        <p:spPr>
          <a:xfrm>
            <a:off x="7696197" y="3439485"/>
            <a:ext cx="6172203"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3" name="Text Placeholder 10">
            <a:extLst>
              <a:ext uri="{FF2B5EF4-FFF2-40B4-BE49-F238E27FC236}">
                <a16:creationId xmlns:a16="http://schemas.microsoft.com/office/drawing/2014/main" id="{A4AA4399-A89E-D286-5E84-316207553AA8}"/>
              </a:ext>
            </a:extLst>
          </p:cNvPr>
          <p:cNvSpPr>
            <a:spLocks noGrp="1"/>
          </p:cNvSpPr>
          <p:nvPr>
            <p:ph type="body" sz="quarter" idx="21" hasCustomPrompt="1"/>
          </p:nvPr>
        </p:nvSpPr>
        <p:spPr>
          <a:xfrm>
            <a:off x="7696200" y="2328675"/>
            <a:ext cx="6172198"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46A7AF21-2825-57E4-B51A-E84759062A8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DCD5010-19B5-C942-3E70-DA25AAECEA23}"/>
              </a:ext>
            </a:extLst>
          </p:cNvPr>
          <p:cNvSpPr>
            <a:spLocks noGrp="1"/>
          </p:cNvSpPr>
          <p:nvPr>
            <p:ph type="body" sz="quarter" idx="19" hasCustomPrompt="1"/>
          </p:nvPr>
        </p:nvSpPr>
        <p:spPr>
          <a:xfrm>
            <a:off x="762002" y="2437330"/>
            <a:ext cx="61722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176BEFFB-3E95-BB02-EA3D-F20C56928105}"/>
              </a:ext>
            </a:extLst>
          </p:cNvPr>
          <p:cNvSpPr>
            <a:spLocks noGrp="1"/>
          </p:cNvSpPr>
          <p:nvPr>
            <p:ph type="body" sz="quarter" idx="21" hasCustomPrompt="1"/>
          </p:nvPr>
        </p:nvSpPr>
        <p:spPr>
          <a:xfrm>
            <a:off x="762000" y="3702798"/>
            <a:ext cx="6172200" cy="376480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96200" y="1753328"/>
            <a:ext cx="6172200" cy="5714272"/>
          </a:xfr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Chart, Table, or Image</a:t>
            </a:r>
          </a:p>
        </p:txBody>
      </p:sp>
      <p:sp>
        <p:nvSpPr>
          <p:cNvPr id="7" name="Text Placeholder 8">
            <a:extLst>
              <a:ext uri="{FF2B5EF4-FFF2-40B4-BE49-F238E27FC236}">
                <a16:creationId xmlns:a16="http://schemas.microsoft.com/office/drawing/2014/main" id="{32E9E77B-213E-F5F1-1D3B-9C117F35CA5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8" name="Text Placeholder 10">
            <a:extLst>
              <a:ext uri="{FF2B5EF4-FFF2-40B4-BE49-F238E27FC236}">
                <a16:creationId xmlns:a16="http://schemas.microsoft.com/office/drawing/2014/main" id="{25C794C3-BCFF-AA11-B7A2-BAA333DDC366}"/>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E0048900-74BE-67A1-B79D-B36D6DD957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96200" y="1680784"/>
            <a:ext cx="6172200" cy="5786815"/>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BAC58CA-BE9E-9ABC-8AD7-87AF7B16DADD}"/>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86715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8671558"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60EFEECC-3703-9934-C2A3-0E68BBB43E3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orient="horz" pos="4704" userDrawn="1">
          <p15:clr>
            <a:srgbClr val="FBAE40"/>
          </p15:clr>
        </p15:guide>
        <p15:guide id="10" orient="horz" pos="662" userDrawn="1">
          <p15:clr>
            <a:srgbClr val="FBAE40"/>
          </p15:clr>
        </p15:guide>
        <p15:guide id="11" pos="5808" userDrawn="1">
          <p15:clr>
            <a:srgbClr val="FBAE40"/>
          </p15:clr>
        </p15:guide>
        <p15:guide id="12" pos="631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image" Target="../media/image3.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0"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A15363-AEA1-B747-6603-8507C9F0A5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6D9972A8-381C-D794-EF5A-4C1C5AA6A64F}"/>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10" r:id="rId1"/>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FE317D-762A-F280-CAF0-C39D417AF815}"/>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545674" y="7810809"/>
            <a:ext cx="1867712" cy="151006"/>
          </a:xfrm>
          <a:prstGeom prst="rect">
            <a:avLst/>
          </a:prstGeom>
        </p:spPr>
      </p:pic>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a:p>
        </p:txBody>
      </p:sp>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61422661-33EF-0C6F-9E6B-000806EAEBB8}"/>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pic>
        <p:nvPicPr>
          <p:cNvPr id="4" name="Picture 3">
            <a:extLst>
              <a:ext uri="{FF2B5EF4-FFF2-40B4-BE49-F238E27FC236}">
                <a16:creationId xmlns:a16="http://schemas.microsoft.com/office/drawing/2014/main" id="{7F640264-0B89-33D0-4091-8A6A02ED1CFF}"/>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2728989" y="7812045"/>
            <a:ext cx="1688036" cy="149770"/>
          </a:xfrm>
          <a:prstGeom prst="rect">
            <a:avLst/>
          </a:prstGeom>
        </p:spPr>
      </p:pic>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92" r:id="rId1"/>
    <p:sldLayoutId id="2147483782" r:id="rId2"/>
    <p:sldLayoutId id="2147483811" r:id="rId3"/>
    <p:sldLayoutId id="2147483770" r:id="rId4"/>
    <p:sldLayoutId id="2147483771" r:id="rId5"/>
    <p:sldLayoutId id="2147483773" r:id="rId6"/>
    <p:sldLayoutId id="2147483774" r:id="rId7"/>
    <p:sldLayoutId id="2147483806" r:id="rId8"/>
    <p:sldLayoutId id="2147483775" r:id="rId9"/>
    <p:sldLayoutId id="2147483777" r:id="rId10"/>
    <p:sldLayoutId id="2147483779" r:id="rId11"/>
    <p:sldLayoutId id="2147483780" r:id="rId12"/>
    <p:sldLayoutId id="2147483781" r:id="rId13"/>
    <p:sldLayoutId id="2147483784" r:id="rId14"/>
    <p:sldLayoutId id="2147483785" r:id="rId15"/>
    <p:sldLayoutId id="2147483788" r:id="rId16"/>
    <p:sldLayoutId id="2147483790" r:id="rId17"/>
    <p:sldLayoutId id="2147483791"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8" r:id="rId31"/>
    <p:sldLayoutId id="2147483805" r:id="rId32"/>
    <p:sldLayoutId id="2147483812" r:id="rId33"/>
    <p:sldLayoutId id="2147483816" r:id="rId34"/>
    <p:sldLayoutId id="2147483817" r:id="rId35"/>
  </p:sldLayoutIdLst>
  <p:hf hdr="0" ftr="0" dt="0"/>
  <p:txStyles>
    <p:titleStyle>
      <a:lvl1pPr algn="l" defTabSz="1097192"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28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E10F8-434C-E412-1371-5FABA1739A80}"/>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a:t>Click to edit Master title style</a:t>
            </a:r>
          </a:p>
        </p:txBody>
      </p:sp>
      <p:pic>
        <p:nvPicPr>
          <p:cNvPr id="6" name="Picture 5">
            <a:extLst>
              <a:ext uri="{FF2B5EF4-FFF2-40B4-BE49-F238E27FC236}">
                <a16:creationId xmlns:a16="http://schemas.microsoft.com/office/drawing/2014/main" id="{64E78AB1-A6B4-85A4-54A9-61D6D1B2216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3523BE41-8522-5527-10E5-C69085270C37}"/>
              </a:ext>
            </a:extLst>
          </p:cNvPr>
          <p:cNvPicPr>
            <a:picLocks noChangeAspect="1"/>
          </p:cNvPicPr>
          <p:nvPr userDrawn="1"/>
        </p:nvPicPr>
        <p:blipFill>
          <a:blip r:embed="rId10"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39487345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3" r:id="rId5"/>
    <p:sldLayoutId id="2147483741" r:id="rId6"/>
    <p:sldLayoutId id="2147483742" r:id="rId7"/>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o.bluevolt.com/whiterodgers/s/?brand=whiterodger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peland.com/en-us/brands/white-rodgers/white-rodgers-wholesaler-resource-center"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rcrossref.com/" TargetMode="External"/><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37.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rcrossref.com/" TargetMode="External"/><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8.sv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3.jpeg"/><Relationship Id="rId5" Type="http://schemas.microsoft.com/office/2007/relationships/hdphoto" Target="../media/hdphoto3.wdp"/><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77.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6.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84.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9.wdp"/><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10" Type="http://schemas.openxmlformats.org/officeDocument/2006/relationships/image" Target="../media/image16.emf"/><Relationship Id="rId4" Type="http://schemas.openxmlformats.org/officeDocument/2006/relationships/image" Target="../media/image86.png"/><Relationship Id="rId9" Type="http://schemas.microsoft.com/office/2007/relationships/hdphoto" Target="../media/hdphoto10.wdp"/></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16.emf"/><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o.bluevolt.com/whiterodgers"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D6472-26D2-DE2E-5568-55B9DDB151DB}"/>
              </a:ext>
            </a:extLst>
          </p:cNvPr>
          <p:cNvSpPr>
            <a:spLocks noGrp="1"/>
          </p:cNvSpPr>
          <p:nvPr>
            <p:ph type="body" sz="quarter" idx="10"/>
          </p:nvPr>
        </p:nvSpPr>
        <p:spPr>
          <a:xfrm>
            <a:off x="960120" y="3632836"/>
            <a:ext cx="4804576" cy="1502436"/>
          </a:xfrm>
        </p:spPr>
        <p:txBody>
          <a:bodyPr/>
          <a:lstStyle/>
          <a:p>
            <a:r>
              <a:rPr lang="en-US"/>
              <a:t>Residential Gas Valves </a:t>
            </a:r>
          </a:p>
        </p:txBody>
      </p:sp>
      <p:sp>
        <p:nvSpPr>
          <p:cNvPr id="3" name="Text Placeholder 2">
            <a:extLst>
              <a:ext uri="{FF2B5EF4-FFF2-40B4-BE49-F238E27FC236}">
                <a16:creationId xmlns:a16="http://schemas.microsoft.com/office/drawing/2014/main" id="{E4F59608-B5BD-F40E-DE2F-1189B8A04060}"/>
              </a:ext>
            </a:extLst>
          </p:cNvPr>
          <p:cNvSpPr>
            <a:spLocks noGrp="1"/>
          </p:cNvSpPr>
          <p:nvPr>
            <p:ph type="body" sz="quarter" idx="11"/>
          </p:nvPr>
        </p:nvSpPr>
        <p:spPr>
          <a:xfrm>
            <a:off x="960120" y="5236813"/>
            <a:ext cx="4804576" cy="766422"/>
          </a:xfrm>
        </p:spPr>
        <p:txBody>
          <a:bodyPr/>
          <a:lstStyle/>
          <a:p>
            <a:r>
              <a:rPr lang="en-US"/>
              <a:t>HSI Simulator Presentation</a:t>
            </a:r>
          </a:p>
          <a:p>
            <a:endParaRPr lang="en-US"/>
          </a:p>
        </p:txBody>
      </p:sp>
      <p:pic>
        <p:nvPicPr>
          <p:cNvPr id="6" name="Picture Placeholder 5">
            <a:extLst>
              <a:ext uri="{FF2B5EF4-FFF2-40B4-BE49-F238E27FC236}">
                <a16:creationId xmlns:a16="http://schemas.microsoft.com/office/drawing/2014/main" id="{1512DA26-7162-5C18-FCEB-FBCDD7F1286B}"/>
              </a:ext>
            </a:extLst>
          </p:cNvPr>
          <p:cNvPicPr>
            <a:picLocks noGrp="1" noChangeAspect="1"/>
          </p:cNvPicPr>
          <p:nvPr>
            <p:ph type="pic" sz="quarter" idx="22"/>
          </p:nvPr>
        </p:nvPicPr>
        <p:blipFill>
          <a:blip r:embed="rId3" cstate="screen">
            <a:extLst>
              <a:ext uri="{28A0092B-C50C-407E-A947-70E740481C1C}">
                <a14:useLocalDpi xmlns:a14="http://schemas.microsoft.com/office/drawing/2010/main"/>
              </a:ext>
            </a:extLst>
          </a:blip>
          <a:srcRect/>
          <a:stretch/>
        </p:blipFill>
        <p:spPr>
          <a:xfrm>
            <a:off x="6849978" y="0"/>
            <a:ext cx="7780421" cy="8229600"/>
          </a:xfrm>
        </p:spPr>
      </p:pic>
    </p:spTree>
    <p:extLst>
      <p:ext uri="{BB962C8B-B14F-4D97-AF65-F5344CB8AC3E}">
        <p14:creationId xmlns:p14="http://schemas.microsoft.com/office/powerpoint/2010/main" val="286399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1C09FE-4876-6D63-DD56-8FE57125617B}"/>
              </a:ext>
            </a:extLst>
          </p:cNvPr>
          <p:cNvSpPr>
            <a:spLocks noGrp="1"/>
          </p:cNvSpPr>
          <p:nvPr>
            <p:ph type="body" sz="quarter" idx="15"/>
          </p:nvPr>
        </p:nvSpPr>
        <p:spPr>
          <a:xfrm>
            <a:off x="761999" y="1554480"/>
            <a:ext cx="4179277" cy="4089002"/>
          </a:xfrm>
        </p:spPr>
        <p:txBody>
          <a:bodyPr/>
          <a:lstStyle/>
          <a:p>
            <a:r>
              <a:rPr lang="en-US" sz="2800" dirty="0"/>
              <a:t>A standard open gas valve will immediately go to full pressure and hold.</a:t>
            </a:r>
          </a:p>
          <a:p>
            <a:r>
              <a:rPr lang="en-US" sz="2800" dirty="0"/>
              <a:t>A slow open gas valve will take 8 seconds to get to full pressure.</a:t>
            </a:r>
          </a:p>
          <a:p>
            <a:endParaRPr lang="en-US" sz="2800" dirty="0"/>
          </a:p>
          <a:p>
            <a:endParaRPr lang="en-US" sz="2800" dirty="0"/>
          </a:p>
          <a:p>
            <a:endParaRPr lang="en-US" sz="2800" dirty="0"/>
          </a:p>
          <a:p>
            <a:endParaRPr lang="en-US" sz="2800" dirty="0"/>
          </a:p>
          <a:p>
            <a:endParaRPr lang="en-US" sz="2800" dirty="0"/>
          </a:p>
          <a:p>
            <a:endParaRPr lang="en-US" sz="2800" dirty="0"/>
          </a:p>
        </p:txBody>
      </p:sp>
      <p:sp>
        <p:nvSpPr>
          <p:cNvPr id="4" name="Text Placeholder 3">
            <a:extLst>
              <a:ext uri="{FF2B5EF4-FFF2-40B4-BE49-F238E27FC236}">
                <a16:creationId xmlns:a16="http://schemas.microsoft.com/office/drawing/2014/main" id="{7E52F37A-AA57-0792-42A6-4E42E386EC7B}"/>
              </a:ext>
            </a:extLst>
          </p:cNvPr>
          <p:cNvSpPr>
            <a:spLocks noGrp="1"/>
          </p:cNvSpPr>
          <p:nvPr>
            <p:ph type="body" sz="quarter" idx="13"/>
          </p:nvPr>
        </p:nvSpPr>
        <p:spPr/>
        <p:txBody>
          <a:bodyPr/>
          <a:lstStyle/>
          <a:p>
            <a:r>
              <a:rPr lang="en-US" sz="4000" dirty="0"/>
              <a:t>Standard (Fast) Open Curve</a:t>
            </a:r>
          </a:p>
        </p:txBody>
      </p:sp>
      <p:sp>
        <p:nvSpPr>
          <p:cNvPr id="6" name="Slide Number Placeholder 5">
            <a:extLst>
              <a:ext uri="{FF2B5EF4-FFF2-40B4-BE49-F238E27FC236}">
                <a16:creationId xmlns:a16="http://schemas.microsoft.com/office/drawing/2014/main" id="{B96B504F-46B1-F713-FA90-D80A58D052C2}"/>
              </a:ext>
            </a:extLst>
          </p:cNvPr>
          <p:cNvSpPr>
            <a:spLocks noGrp="1"/>
          </p:cNvSpPr>
          <p:nvPr>
            <p:ph type="sldNum" sz="quarter" idx="4"/>
          </p:nvPr>
        </p:nvSpPr>
        <p:spPr/>
        <p:txBody>
          <a:bodyPr/>
          <a:lstStyle/>
          <a:p>
            <a:fld id="{837543D7-8401-5C4E-B0A9-F48897C0C347}" type="slidenum">
              <a:rPr lang="en-US" smtClean="0"/>
              <a:pPr/>
              <a:t>10</a:t>
            </a:fld>
            <a:endParaRPr lang="en-US"/>
          </a:p>
        </p:txBody>
      </p:sp>
      <p:pic>
        <p:nvPicPr>
          <p:cNvPr id="7" name="Picture 2" descr="Chart, line chart&#10;&#10;Description automatically generated">
            <a:extLst>
              <a:ext uri="{FF2B5EF4-FFF2-40B4-BE49-F238E27FC236}">
                <a16:creationId xmlns:a16="http://schemas.microsoft.com/office/drawing/2014/main" id="{12281020-6B69-C793-A13B-FBA537226149}"/>
              </a:ext>
            </a:extLst>
          </p:cNvPr>
          <p:cNvPicPr>
            <a:picLocks noChangeAspect="1"/>
          </p:cNvPicPr>
          <p:nvPr/>
        </p:nvPicPr>
        <p:blipFill>
          <a:blip r:embed="rId3"/>
          <a:stretch>
            <a:fillRect/>
          </a:stretch>
        </p:blipFill>
        <p:spPr>
          <a:xfrm>
            <a:off x="5482578" y="1818592"/>
            <a:ext cx="8599182" cy="4719451"/>
          </a:xfrm>
          <a:prstGeom prst="rect">
            <a:avLst/>
          </a:prstGeom>
        </p:spPr>
      </p:pic>
      <p:grpSp>
        <p:nvGrpSpPr>
          <p:cNvPr id="11" name="Group 10">
            <a:extLst>
              <a:ext uri="{FF2B5EF4-FFF2-40B4-BE49-F238E27FC236}">
                <a16:creationId xmlns:a16="http://schemas.microsoft.com/office/drawing/2014/main" id="{52E6EC62-FF96-A0E3-557B-94DEFACE2E1D}"/>
              </a:ext>
            </a:extLst>
          </p:cNvPr>
          <p:cNvGrpSpPr/>
          <p:nvPr/>
        </p:nvGrpSpPr>
        <p:grpSpPr>
          <a:xfrm>
            <a:off x="2" y="6411008"/>
            <a:ext cx="7870785" cy="1044869"/>
            <a:chOff x="2" y="6959484"/>
            <a:chExt cx="7870785" cy="1044869"/>
          </a:xfrm>
        </p:grpSpPr>
        <p:sp>
          <p:nvSpPr>
            <p:cNvPr id="12" name="Rectangle 11">
              <a:extLst>
                <a:ext uri="{FF2B5EF4-FFF2-40B4-BE49-F238E27FC236}">
                  <a16:creationId xmlns:a16="http://schemas.microsoft.com/office/drawing/2014/main" id="{80D45676-1CFB-9475-6A54-D75794332FCA}"/>
                </a:ext>
              </a:extLst>
            </p:cNvPr>
            <p:cNvSpPr/>
            <p:nvPr/>
          </p:nvSpPr>
          <p:spPr bwMode="auto">
            <a:xfrm rot="16200000">
              <a:off x="3412960" y="3546526"/>
              <a:ext cx="1044869" cy="7870785"/>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13" name="Picture 12">
              <a:extLst>
                <a:ext uri="{FF2B5EF4-FFF2-40B4-BE49-F238E27FC236}">
                  <a16:creationId xmlns:a16="http://schemas.microsoft.com/office/drawing/2014/main" id="{BECD03C5-FC12-2998-14BA-31F260716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103" y="7328813"/>
              <a:ext cx="305985" cy="305985"/>
            </a:xfrm>
            <a:prstGeom prst="rect">
              <a:avLst/>
            </a:prstGeom>
          </p:spPr>
        </p:pic>
      </p:grpSp>
      <p:sp>
        <p:nvSpPr>
          <p:cNvPr id="14" name="Rectangle 13">
            <a:extLst>
              <a:ext uri="{FF2B5EF4-FFF2-40B4-BE49-F238E27FC236}">
                <a16:creationId xmlns:a16="http://schemas.microsoft.com/office/drawing/2014/main" id="{3803E4CC-6729-ABEA-1D98-BD4434D28C5E}"/>
              </a:ext>
            </a:extLst>
          </p:cNvPr>
          <p:cNvSpPr/>
          <p:nvPr/>
        </p:nvSpPr>
        <p:spPr>
          <a:xfrm>
            <a:off x="693926" y="6597084"/>
            <a:ext cx="6621274"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Slow opening gas valves provide a gradual increase in outlet pressure for a smoother ignition. </a:t>
            </a:r>
          </a:p>
        </p:txBody>
      </p:sp>
    </p:spTree>
    <p:extLst>
      <p:ext uri="{BB962C8B-B14F-4D97-AF65-F5344CB8AC3E}">
        <p14:creationId xmlns:p14="http://schemas.microsoft.com/office/powerpoint/2010/main" val="208600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3A5B393-7607-9717-9862-C65EC771169A}"/>
              </a:ext>
            </a:extLst>
          </p:cNvPr>
          <p:cNvSpPr>
            <a:spLocks noGrp="1"/>
          </p:cNvSpPr>
          <p:nvPr>
            <p:ph type="body" sz="quarter" idx="13"/>
          </p:nvPr>
        </p:nvSpPr>
        <p:spPr/>
        <p:txBody>
          <a:bodyPr/>
          <a:lstStyle/>
          <a:p>
            <a:r>
              <a:rPr lang="en-US" sz="4000" dirty="0"/>
              <a:t>Slow Open Gas Valve Operation</a:t>
            </a:r>
          </a:p>
        </p:txBody>
      </p:sp>
      <p:grpSp>
        <p:nvGrpSpPr>
          <p:cNvPr id="2" name="Group 1">
            <a:extLst>
              <a:ext uri="{FF2B5EF4-FFF2-40B4-BE49-F238E27FC236}">
                <a16:creationId xmlns:a16="http://schemas.microsoft.com/office/drawing/2014/main" id="{EEB7199F-FC81-DC76-D180-A78096F42D7E}"/>
              </a:ext>
            </a:extLst>
          </p:cNvPr>
          <p:cNvGrpSpPr/>
          <p:nvPr/>
        </p:nvGrpSpPr>
        <p:grpSpPr>
          <a:xfrm>
            <a:off x="7171375" y="1590998"/>
            <a:ext cx="6931349" cy="5948387"/>
            <a:chOff x="3505200" y="1412895"/>
            <a:chExt cx="5473016" cy="4696866"/>
          </a:xfrm>
        </p:grpSpPr>
        <p:grpSp>
          <p:nvGrpSpPr>
            <p:cNvPr id="9" name="Group 8">
              <a:extLst>
                <a:ext uri="{FF2B5EF4-FFF2-40B4-BE49-F238E27FC236}">
                  <a16:creationId xmlns:a16="http://schemas.microsoft.com/office/drawing/2014/main" id="{7C163C33-4D5E-A31A-077E-12989C4377FA}"/>
                </a:ext>
              </a:extLst>
            </p:cNvPr>
            <p:cNvGrpSpPr/>
            <p:nvPr/>
          </p:nvGrpSpPr>
          <p:grpSpPr>
            <a:xfrm>
              <a:off x="3505200" y="1412895"/>
              <a:ext cx="5473016" cy="4647619"/>
              <a:chOff x="1835492" y="1828800"/>
              <a:chExt cx="5473016" cy="4647619"/>
            </a:xfrm>
          </p:grpSpPr>
          <p:pic>
            <p:nvPicPr>
              <p:cNvPr id="18" name="Picture 17" descr="Diagram&#10;&#10;Description automatically generated">
                <a:extLst>
                  <a:ext uri="{FF2B5EF4-FFF2-40B4-BE49-F238E27FC236}">
                    <a16:creationId xmlns:a16="http://schemas.microsoft.com/office/drawing/2014/main" id="{9D4CE4D8-976A-6982-0878-478C1CAFE8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492" y="1828800"/>
                <a:ext cx="5473016" cy="4647619"/>
              </a:xfrm>
              <a:prstGeom prst="rect">
                <a:avLst/>
              </a:prstGeom>
            </p:spPr>
          </p:pic>
          <p:pic>
            <p:nvPicPr>
              <p:cNvPr id="19" name="Picture 18" descr="A close up of ware&#10;&#10;Description automatically generated">
                <a:extLst>
                  <a:ext uri="{FF2B5EF4-FFF2-40B4-BE49-F238E27FC236}">
                    <a16:creationId xmlns:a16="http://schemas.microsoft.com/office/drawing/2014/main" id="{A6379B8B-90EC-5A28-C3AB-F99D31BFF3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2600" y="2667000"/>
                <a:ext cx="381000" cy="381000"/>
              </a:xfrm>
              <a:prstGeom prst="rect">
                <a:avLst/>
              </a:prstGeom>
            </p:spPr>
          </p:pic>
        </p:grpSp>
        <p:sp>
          <p:nvSpPr>
            <p:cNvPr id="10" name="Oval 9">
              <a:extLst>
                <a:ext uri="{FF2B5EF4-FFF2-40B4-BE49-F238E27FC236}">
                  <a16:creationId xmlns:a16="http://schemas.microsoft.com/office/drawing/2014/main" id="{E278657B-4257-2484-39ED-88E801AF8F4D}"/>
                </a:ext>
              </a:extLst>
            </p:cNvPr>
            <p:cNvSpPr/>
            <p:nvPr/>
          </p:nvSpPr>
          <p:spPr bwMode="auto">
            <a:xfrm>
              <a:off x="3733800" y="3617713"/>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1</a:t>
              </a:r>
            </a:p>
          </p:txBody>
        </p:sp>
        <p:sp>
          <p:nvSpPr>
            <p:cNvPr id="11" name="Oval 10">
              <a:extLst>
                <a:ext uri="{FF2B5EF4-FFF2-40B4-BE49-F238E27FC236}">
                  <a16:creationId xmlns:a16="http://schemas.microsoft.com/office/drawing/2014/main" id="{D441769B-B950-0155-E6BE-DEAAC934CD96}"/>
                </a:ext>
              </a:extLst>
            </p:cNvPr>
            <p:cNvSpPr/>
            <p:nvPr/>
          </p:nvSpPr>
          <p:spPr bwMode="auto">
            <a:xfrm>
              <a:off x="5638800" y="5804966"/>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3</a:t>
              </a:r>
            </a:p>
          </p:txBody>
        </p:sp>
        <p:sp>
          <p:nvSpPr>
            <p:cNvPr id="12" name="Oval 11">
              <a:extLst>
                <a:ext uri="{FF2B5EF4-FFF2-40B4-BE49-F238E27FC236}">
                  <a16:creationId xmlns:a16="http://schemas.microsoft.com/office/drawing/2014/main" id="{E99B11C8-13D5-80DE-73D0-E8557BD977A6}"/>
                </a:ext>
              </a:extLst>
            </p:cNvPr>
            <p:cNvSpPr/>
            <p:nvPr/>
          </p:nvSpPr>
          <p:spPr bwMode="auto">
            <a:xfrm>
              <a:off x="8458205" y="3617713"/>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2</a:t>
              </a:r>
            </a:p>
          </p:txBody>
        </p:sp>
        <p:sp>
          <p:nvSpPr>
            <p:cNvPr id="13" name="Oval 12">
              <a:extLst>
                <a:ext uri="{FF2B5EF4-FFF2-40B4-BE49-F238E27FC236}">
                  <a16:creationId xmlns:a16="http://schemas.microsoft.com/office/drawing/2014/main" id="{44A01375-1717-DC9D-3767-567A013AF81D}"/>
                </a:ext>
              </a:extLst>
            </p:cNvPr>
            <p:cNvSpPr/>
            <p:nvPr/>
          </p:nvSpPr>
          <p:spPr bwMode="auto">
            <a:xfrm>
              <a:off x="5943595" y="5560811"/>
              <a:ext cx="228600" cy="229595"/>
            </a:xfrm>
            <a:prstGeom prst="ellipse">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sz="2000">
                <a:solidFill>
                  <a:schemeClr val="bg1"/>
                </a:solidFill>
              </a:endParaRPr>
            </a:p>
          </p:txBody>
        </p:sp>
        <p:cxnSp>
          <p:nvCxnSpPr>
            <p:cNvPr id="14" name="Straight Connector 13">
              <a:extLst>
                <a:ext uri="{FF2B5EF4-FFF2-40B4-BE49-F238E27FC236}">
                  <a16:creationId xmlns:a16="http://schemas.microsoft.com/office/drawing/2014/main" id="{3FE8C469-5A24-9A60-B6B9-FE7C81BC1AE7}"/>
                </a:ext>
              </a:extLst>
            </p:cNvPr>
            <p:cNvCxnSpPr>
              <a:cxnSpLocks/>
              <a:stCxn id="13" idx="1"/>
              <a:endCxn id="11" idx="2"/>
            </p:cNvCxnSpPr>
            <p:nvPr/>
          </p:nvCxnSpPr>
          <p:spPr bwMode="auto">
            <a:xfrm flipH="1">
              <a:off x="5638800" y="5594434"/>
              <a:ext cx="338273" cy="36293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A859E21-BA5F-0265-C4C1-C6B88110FE2B}"/>
                </a:ext>
              </a:extLst>
            </p:cNvPr>
            <p:cNvCxnSpPr>
              <a:cxnSpLocks/>
              <a:stCxn id="13" idx="5"/>
              <a:endCxn id="11" idx="5"/>
            </p:cNvCxnSpPr>
            <p:nvPr/>
          </p:nvCxnSpPr>
          <p:spPr bwMode="auto">
            <a:xfrm flipH="1">
              <a:off x="5898959" y="5756783"/>
              <a:ext cx="239758" cy="308342"/>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A9AEC03F-816D-309F-3E4A-595951C27210}"/>
                </a:ext>
              </a:extLst>
            </p:cNvPr>
            <p:cNvCxnSpPr>
              <a:cxnSpLocks/>
            </p:cNvCxnSpPr>
            <p:nvPr/>
          </p:nvCxnSpPr>
          <p:spPr bwMode="auto">
            <a:xfrm>
              <a:off x="5060950" y="5676500"/>
              <a:ext cx="1035050" cy="0"/>
            </a:xfrm>
            <a:prstGeom prst="straightConnector1">
              <a:avLst/>
            </a:prstGeom>
            <a:ln w="28575">
              <a:solidFill>
                <a:schemeClr val="accent4"/>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EF66DF-84DE-6E19-0B6D-5676D8A712F0}"/>
                </a:ext>
              </a:extLst>
            </p:cNvPr>
            <p:cNvCxnSpPr/>
            <p:nvPr/>
          </p:nvCxnSpPr>
          <p:spPr bwMode="auto">
            <a:xfrm flipV="1">
              <a:off x="5060950" y="5017229"/>
              <a:ext cx="0" cy="658379"/>
            </a:xfrm>
            <a:prstGeom prst="line">
              <a:avLst/>
            </a:prstGeom>
            <a:ln w="28575">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xt Placeholder 33">
            <a:extLst>
              <a:ext uri="{FF2B5EF4-FFF2-40B4-BE49-F238E27FC236}">
                <a16:creationId xmlns:a16="http://schemas.microsoft.com/office/drawing/2014/main" id="{75B579B5-926C-F607-B074-0C5E4DE3B75D}"/>
              </a:ext>
            </a:extLst>
          </p:cNvPr>
          <p:cNvSpPr txBox="1">
            <a:spLocks/>
          </p:cNvSpPr>
          <p:nvPr/>
        </p:nvSpPr>
        <p:spPr>
          <a:xfrm>
            <a:off x="761999" y="1554480"/>
            <a:ext cx="5429737"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solidFill>
                  <a:schemeClr val="accent4"/>
                </a:solidFill>
              </a:rPr>
              <a:t>Decreasing the opening orifice slows the buildup of pressure on the back side of the regulator diaphragm.</a:t>
            </a:r>
          </a:p>
          <a:p>
            <a:pPr marL="342900" indent="-342900">
              <a:spcBef>
                <a:spcPts val="300"/>
              </a:spcBef>
              <a:buClr>
                <a:schemeClr val="accent4"/>
              </a:buClr>
              <a:buFont typeface="+mj-lt"/>
              <a:buAutoNum type="arabicPeriod"/>
            </a:pPr>
            <a:r>
              <a:rPr lang="en-US" sz="2400" dirty="0"/>
              <a:t>Continuous inlet pressure from </a:t>
            </a:r>
            <a:br>
              <a:rPr lang="en-US" sz="2400" dirty="0"/>
            </a:br>
            <a:r>
              <a:rPr lang="en-US" sz="2400" dirty="0"/>
              <a:t>supply line</a:t>
            </a:r>
          </a:p>
          <a:p>
            <a:pPr marL="342900" indent="-342900">
              <a:spcBef>
                <a:spcPts val="300"/>
              </a:spcBef>
              <a:buClr>
                <a:schemeClr val="accent4"/>
              </a:buClr>
              <a:buFont typeface="+mj-lt"/>
              <a:buAutoNum type="arabicPeriod"/>
            </a:pPr>
            <a:r>
              <a:rPr lang="en-US" sz="2400" dirty="0"/>
              <a:t>Outlet pressure to manifold</a:t>
            </a:r>
          </a:p>
          <a:p>
            <a:pPr marL="342900" indent="-342900">
              <a:spcBef>
                <a:spcPts val="300"/>
              </a:spcBef>
              <a:buClr>
                <a:schemeClr val="accent4"/>
              </a:buClr>
              <a:buFont typeface="+mj-lt"/>
              <a:buAutoNum type="arabicPeriod"/>
            </a:pPr>
            <a:r>
              <a:rPr lang="en-US" sz="2400" dirty="0"/>
              <a:t>Opening orifice</a:t>
            </a:r>
          </a:p>
        </p:txBody>
      </p:sp>
    </p:spTree>
    <p:extLst>
      <p:ext uri="{BB962C8B-B14F-4D97-AF65-F5344CB8AC3E}">
        <p14:creationId xmlns:p14="http://schemas.microsoft.com/office/powerpoint/2010/main" val="3212578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5704FA91-3C29-338D-3656-C338739C75C6}"/>
              </a:ext>
            </a:extLst>
          </p:cNvPr>
          <p:cNvSpPr>
            <a:spLocks noGrp="1"/>
          </p:cNvSpPr>
          <p:nvPr>
            <p:ph type="body" sz="quarter" idx="21"/>
          </p:nvPr>
        </p:nvSpPr>
        <p:spPr>
          <a:xfrm>
            <a:off x="761999" y="1554480"/>
            <a:ext cx="6232397" cy="4815056"/>
          </a:xfrm>
        </p:spPr>
        <p:txBody>
          <a:bodyPr/>
          <a:lstStyle/>
          <a:p>
            <a:pPr marL="285750" indent="-285750">
              <a:buFont typeface="Arial" panose="020B0604020202020204" pitchFamily="34" charset="0"/>
              <a:buChar char="•"/>
            </a:pPr>
            <a:r>
              <a:rPr lang="en-US" sz="2400" dirty="0"/>
              <a:t>Gas valves automatically control the pressure of the fuel supplied to the burners</a:t>
            </a:r>
          </a:p>
          <a:p>
            <a:pPr marL="285750" indent="-285750">
              <a:buFont typeface="Arial" panose="020B0604020202020204" pitchFamily="34" charset="0"/>
              <a:buChar char="•"/>
            </a:pPr>
            <a:r>
              <a:rPr lang="en-US" sz="2400" dirty="0">
                <a:solidFill>
                  <a:schemeClr val="tx1"/>
                </a:solidFill>
              </a:rPr>
              <a:t>A modern automatic gas valve contains a solenoid valve, a pressure regulator, and if needed, a pilot valve</a:t>
            </a:r>
          </a:p>
          <a:p>
            <a:pPr marL="285750" indent="-285750">
              <a:buFont typeface="Arial" panose="020B0604020202020204" pitchFamily="34" charset="0"/>
              <a:buChar char="•"/>
            </a:pPr>
            <a:r>
              <a:rPr lang="en-US" sz="2400" dirty="0"/>
              <a:t>Gas valves are often classified by the amount of time they take to fully open </a:t>
            </a:r>
          </a:p>
          <a:p>
            <a:pPr marL="285750" indent="-285750">
              <a:buFont typeface="Arial" panose="020B0604020202020204" pitchFamily="34" charset="0"/>
              <a:buChar char="•"/>
            </a:pPr>
            <a:r>
              <a:rPr lang="en-US" sz="2400" dirty="0">
                <a:solidFill>
                  <a:schemeClr val="tx1"/>
                </a:solidFill>
              </a:rPr>
              <a:t>The regulator portion of a gas valve must be vented </a:t>
            </a:r>
            <a:r>
              <a:rPr lang="en-US" sz="2400" dirty="0"/>
              <a:t>for proper operation</a:t>
            </a:r>
          </a:p>
          <a:p>
            <a:pPr marL="285750" indent="-285750">
              <a:spcAft>
                <a:spcPts val="0"/>
              </a:spcAft>
              <a:buFont typeface="Arial" panose="020B0604020202020204" pitchFamily="34" charset="0"/>
              <a:buChar char="•"/>
            </a:pPr>
            <a:r>
              <a:rPr lang="en-US" sz="2400" dirty="0">
                <a:solidFill>
                  <a:schemeClr val="tx1"/>
                </a:solidFill>
              </a:rPr>
              <a:t>For more information on how automatic gas valves operate visit us on White Rodgers Education Central</a:t>
            </a:r>
            <a:r>
              <a:rPr lang="en-US" sz="2400" dirty="0">
                <a:solidFill>
                  <a:schemeClr val="bg1"/>
                </a:solidFill>
                <a:hlinkClick r:id="rId2">
                  <a:extLst>
                    <a:ext uri="{A12FA001-AC4F-418D-AE19-62706E023703}">
                      <ahyp:hlinkClr xmlns:ahyp="http://schemas.microsoft.com/office/drawing/2018/hyperlinkcolor" val="tx"/>
                    </a:ext>
                  </a:extLst>
                </a:hlinkClick>
              </a:rPr>
              <a:t> </a:t>
            </a:r>
            <a:r>
              <a:rPr lang="en-US" sz="2400" dirty="0">
                <a:solidFill>
                  <a:srgbClr val="00AA7E"/>
                </a:solidFill>
                <a:hlinkClick r:id="rId2">
                  <a:extLst>
                    <a:ext uri="{A12FA001-AC4F-418D-AE19-62706E023703}">
                      <ahyp:hlinkClr xmlns:ahyp="http://schemas.microsoft.com/office/drawing/2018/hyperlinkcolor" val="tx"/>
                    </a:ext>
                  </a:extLst>
                </a:hlinkClick>
              </a:rPr>
              <a:t>https://go.bluevolt.com/whiterodgers/s/?brand=whiterodgers</a:t>
            </a:r>
            <a:endParaRPr lang="en-US" sz="2400" dirty="0">
              <a:solidFill>
                <a:schemeClr val="tx1"/>
              </a:solidFill>
            </a:endParaRPr>
          </a:p>
        </p:txBody>
      </p:sp>
      <p:sp>
        <p:nvSpPr>
          <p:cNvPr id="31" name="Text Placeholder 30">
            <a:extLst>
              <a:ext uri="{FF2B5EF4-FFF2-40B4-BE49-F238E27FC236}">
                <a16:creationId xmlns:a16="http://schemas.microsoft.com/office/drawing/2014/main" id="{73A5B393-7607-9717-9862-C65EC771169A}"/>
              </a:ext>
            </a:extLst>
          </p:cNvPr>
          <p:cNvSpPr>
            <a:spLocks noGrp="1"/>
          </p:cNvSpPr>
          <p:nvPr>
            <p:ph type="body" sz="quarter" idx="13"/>
          </p:nvPr>
        </p:nvSpPr>
        <p:spPr/>
        <p:txBody>
          <a:bodyPr/>
          <a:lstStyle/>
          <a:p>
            <a:r>
              <a:rPr lang="en-US" sz="4000" dirty="0"/>
              <a:t>Key Takeaways</a:t>
            </a:r>
          </a:p>
        </p:txBody>
      </p:sp>
      <p:pic>
        <p:nvPicPr>
          <p:cNvPr id="6" name="Picture 5" descr="A person standing in front of a computer&#10;&#10;Description automatically generated">
            <a:extLst>
              <a:ext uri="{FF2B5EF4-FFF2-40B4-BE49-F238E27FC236}">
                <a16:creationId xmlns:a16="http://schemas.microsoft.com/office/drawing/2014/main" id="{64302CB0-349A-B5C8-CF37-EA3265465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202" y="1371600"/>
            <a:ext cx="6232397" cy="4939553"/>
          </a:xfrm>
          <a:prstGeom prst="rect">
            <a:avLst/>
          </a:prstGeom>
          <a:ln>
            <a:solidFill>
              <a:schemeClr val="tx2"/>
            </a:solidFill>
          </a:ln>
        </p:spPr>
      </p:pic>
    </p:spTree>
    <p:extLst>
      <p:ext uri="{BB962C8B-B14F-4D97-AF65-F5344CB8AC3E}">
        <p14:creationId xmlns:p14="http://schemas.microsoft.com/office/powerpoint/2010/main" val="146469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431093-11AA-9BCC-19DE-EC2CCED82CD6}"/>
              </a:ext>
            </a:extLst>
          </p:cNvPr>
          <p:cNvSpPr>
            <a:spLocks noGrp="1"/>
          </p:cNvSpPr>
          <p:nvPr>
            <p:ph type="body" sz="quarter" idx="13"/>
          </p:nvPr>
        </p:nvSpPr>
        <p:spPr/>
        <p:txBody>
          <a:bodyPr/>
          <a:lstStyle/>
          <a:p>
            <a:r>
              <a:rPr lang="en-US" sz="4000" dirty="0"/>
              <a:t>Wholesale Resource Site</a:t>
            </a:r>
          </a:p>
        </p:txBody>
      </p:sp>
      <p:sp>
        <p:nvSpPr>
          <p:cNvPr id="6" name="Slide Number Placeholder 5">
            <a:extLst>
              <a:ext uri="{FF2B5EF4-FFF2-40B4-BE49-F238E27FC236}">
                <a16:creationId xmlns:a16="http://schemas.microsoft.com/office/drawing/2014/main" id="{5E5C7C76-DAE2-00CD-EFB9-7080391D038A}"/>
              </a:ext>
            </a:extLst>
          </p:cNvPr>
          <p:cNvSpPr>
            <a:spLocks noGrp="1"/>
          </p:cNvSpPr>
          <p:nvPr>
            <p:ph type="sldNum" sz="quarter" idx="4"/>
          </p:nvPr>
        </p:nvSpPr>
        <p:spPr/>
        <p:txBody>
          <a:bodyPr/>
          <a:lstStyle/>
          <a:p>
            <a:fld id="{837543D7-8401-5C4E-B0A9-F48897C0C347}" type="slidenum">
              <a:rPr lang="en-US" smtClean="0"/>
              <a:pPr/>
              <a:t>13</a:t>
            </a:fld>
            <a:endParaRPr lang="en-US"/>
          </a:p>
        </p:txBody>
      </p:sp>
      <p:pic>
        <p:nvPicPr>
          <p:cNvPr id="8" name="Picture 7" descr="A screenshot of a computer&#10;&#10;Description automatically generated">
            <a:extLst>
              <a:ext uri="{FF2B5EF4-FFF2-40B4-BE49-F238E27FC236}">
                <a16:creationId xmlns:a16="http://schemas.microsoft.com/office/drawing/2014/main" id="{79AF886C-457C-D51F-036D-F909261839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6351" y="1088259"/>
            <a:ext cx="6251790" cy="6689135"/>
          </a:xfrm>
          <a:prstGeom prst="rect">
            <a:avLst/>
          </a:prstGeom>
          <a:ln w="6350">
            <a:solidFill>
              <a:schemeClr val="tx2"/>
            </a:solidFill>
          </a:ln>
        </p:spPr>
      </p:pic>
      <p:sp>
        <p:nvSpPr>
          <p:cNvPr id="7" name="Text Placeholder 33">
            <a:extLst>
              <a:ext uri="{FF2B5EF4-FFF2-40B4-BE49-F238E27FC236}">
                <a16:creationId xmlns:a16="http://schemas.microsoft.com/office/drawing/2014/main" id="{99B7E8BE-7B2F-477C-6495-0E162F2CA16B}"/>
              </a:ext>
            </a:extLst>
          </p:cNvPr>
          <p:cNvSpPr txBox="1">
            <a:spLocks/>
          </p:cNvSpPr>
          <p:nvPr/>
        </p:nvSpPr>
        <p:spPr>
          <a:xfrm>
            <a:off x="762000" y="1554480"/>
            <a:ext cx="5392616"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kern="0" dirty="0">
                <a:solidFill>
                  <a:schemeClr val="accent4"/>
                </a:solidFill>
              </a:rPr>
              <a:t>Access useful resources to grow your business.</a:t>
            </a:r>
          </a:p>
          <a:p>
            <a:r>
              <a:rPr lang="en-US" sz="2400" kern="0" dirty="0">
                <a:latin typeface="Arial"/>
                <a:cs typeface="Arial"/>
              </a:rPr>
              <a:t>Visit: </a:t>
            </a:r>
            <a:r>
              <a:rPr lang="en-US" sz="2400" dirty="0">
                <a:latin typeface="Arial"/>
                <a:cs typeface="Arial"/>
                <a:hlinkClick r:id="rId3"/>
              </a:rPr>
              <a:t>White-Rodgers Resource Center | Copeland US</a:t>
            </a:r>
            <a:r>
              <a:rPr lang="en-US" sz="2400" dirty="0">
                <a:latin typeface="Arial"/>
                <a:cs typeface="Arial"/>
              </a:rPr>
              <a:t> You’ll find videos, stocking lists, online digital catalog and product launch information for the following product families:</a:t>
            </a:r>
            <a:endParaRPr lang="en-US" sz="700" dirty="0">
              <a:latin typeface="Arial"/>
              <a:cs typeface="Arial"/>
            </a:endParaRPr>
          </a:p>
          <a:p>
            <a:pPr marL="285750" indent="-285750">
              <a:spcBef>
                <a:spcPts val="300"/>
              </a:spcBef>
              <a:buFont typeface="Arial" panose="020B0604020202020204" pitchFamily="34" charset="0"/>
              <a:buChar char="•"/>
            </a:pPr>
            <a:r>
              <a:rPr lang="en-US" sz="2400" dirty="0"/>
              <a:t>Heating Controls</a:t>
            </a:r>
          </a:p>
          <a:p>
            <a:pPr marL="285750" indent="-285750">
              <a:spcBef>
                <a:spcPts val="300"/>
              </a:spcBef>
              <a:buFont typeface="Arial" panose="020B0604020202020204" pitchFamily="34" charset="0"/>
              <a:buChar char="•"/>
            </a:pPr>
            <a:r>
              <a:rPr lang="en-US" sz="2400" dirty="0"/>
              <a:t>Cooling Controls</a:t>
            </a:r>
          </a:p>
          <a:p>
            <a:pPr marL="285750" indent="-285750">
              <a:spcBef>
                <a:spcPts val="300"/>
              </a:spcBef>
              <a:buFont typeface="Arial" panose="020B0604020202020204" pitchFamily="34" charset="0"/>
              <a:buChar char="•"/>
            </a:pPr>
            <a:r>
              <a:rPr lang="en-US" sz="2400" dirty="0"/>
              <a:t>Sensi Smart™ Thermostats</a:t>
            </a:r>
          </a:p>
          <a:p>
            <a:pPr marL="285750" indent="-285750">
              <a:spcBef>
                <a:spcPts val="300"/>
              </a:spcBef>
              <a:buFont typeface="Arial" panose="020B0604020202020204" pitchFamily="34" charset="0"/>
              <a:buChar char="•"/>
            </a:pPr>
            <a:r>
              <a:rPr lang="en-US" sz="2400" dirty="0"/>
              <a:t>Traditional Thermostats</a:t>
            </a:r>
          </a:p>
          <a:p>
            <a:pPr marL="285750" indent="-285750">
              <a:spcBef>
                <a:spcPts val="300"/>
              </a:spcBef>
              <a:buFont typeface="Arial" panose="020B0604020202020204" pitchFamily="34" charset="0"/>
              <a:buChar char="•"/>
            </a:pPr>
            <a:r>
              <a:rPr lang="en-US" sz="2400" dirty="0"/>
              <a:t>Contractor Rewards</a:t>
            </a:r>
          </a:p>
          <a:p>
            <a:pPr marL="285750" indent="-285750">
              <a:spcBef>
                <a:spcPts val="300"/>
              </a:spcBef>
              <a:buFont typeface="Arial" panose="020B0604020202020204" pitchFamily="34" charset="0"/>
              <a:buChar char="•"/>
            </a:pPr>
            <a:r>
              <a:rPr lang="en-US" sz="2400" dirty="0"/>
              <a:t>Product Merchandising</a:t>
            </a:r>
          </a:p>
          <a:p>
            <a:endParaRPr lang="en-US" sz="2400" dirty="0"/>
          </a:p>
        </p:txBody>
      </p:sp>
    </p:spTree>
    <p:extLst>
      <p:ext uri="{BB962C8B-B14F-4D97-AF65-F5344CB8AC3E}">
        <p14:creationId xmlns:p14="http://schemas.microsoft.com/office/powerpoint/2010/main" val="182386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fontScale="90000"/>
          </a:bodyPr>
          <a:lstStyle/>
          <a:p>
            <a:r>
              <a:rPr lang="en-US" sz="3600"/>
              <a:t>Choosing the Correct Replacement Valve</a:t>
            </a:r>
            <a:br>
              <a:rPr lang="en-US" sz="3600"/>
            </a:br>
            <a:endParaRPr lang="en-US" sz="3600"/>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Two</a:t>
            </a:r>
            <a:endParaRPr lang="en-US"/>
          </a:p>
        </p:txBody>
      </p:sp>
    </p:spTree>
    <p:extLst>
      <p:ext uri="{BB962C8B-B14F-4D97-AF65-F5344CB8AC3E}">
        <p14:creationId xmlns:p14="http://schemas.microsoft.com/office/powerpoint/2010/main" val="224068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C62AD43-6537-2F19-7E37-72E8DA4DF4B4}"/>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15</a:t>
            </a:fld>
            <a:endParaRPr lang="en-US"/>
          </a:p>
        </p:txBody>
      </p:sp>
      <p:sp>
        <p:nvSpPr>
          <p:cNvPr id="69" name="Text Placeholder 68">
            <a:extLst>
              <a:ext uri="{FF2B5EF4-FFF2-40B4-BE49-F238E27FC236}">
                <a16:creationId xmlns:a16="http://schemas.microsoft.com/office/drawing/2014/main" id="{6F5D2F8D-FC26-4CDB-86AC-569E705FDF46}"/>
              </a:ext>
            </a:extLst>
          </p:cNvPr>
          <p:cNvSpPr>
            <a:spLocks noGrp="1"/>
          </p:cNvSpPr>
          <p:nvPr>
            <p:ph type="body" sz="quarter" idx="13"/>
          </p:nvPr>
        </p:nvSpPr>
        <p:spPr/>
        <p:txBody>
          <a:bodyPr/>
          <a:lstStyle/>
          <a:p>
            <a:r>
              <a:rPr lang="en-US" sz="4000" dirty="0"/>
              <a:t>Choosing the Correct Replacement Valve</a:t>
            </a:r>
          </a:p>
        </p:txBody>
      </p:sp>
      <p:pic>
        <p:nvPicPr>
          <p:cNvPr id="71" name="Picture 70">
            <a:extLst>
              <a:ext uri="{FF2B5EF4-FFF2-40B4-BE49-F238E27FC236}">
                <a16:creationId xmlns:a16="http://schemas.microsoft.com/office/drawing/2014/main" id="{926C973E-3951-7419-5B57-44AE6C9A5A63}"/>
              </a:ext>
            </a:extLst>
          </p:cNvPr>
          <p:cNvPicPr>
            <a:picLocks noChangeAspect="1"/>
          </p:cNvPicPr>
          <p:nvPr/>
        </p:nvPicPr>
        <p:blipFill>
          <a:blip r:embed="rId3"/>
          <a:stretch>
            <a:fillRect/>
          </a:stretch>
        </p:blipFill>
        <p:spPr>
          <a:xfrm>
            <a:off x="11419652" y="2509520"/>
            <a:ext cx="2368106" cy="4048044"/>
          </a:xfrm>
          <a:prstGeom prst="rect">
            <a:avLst/>
          </a:prstGeom>
        </p:spPr>
      </p:pic>
      <p:pic>
        <p:nvPicPr>
          <p:cNvPr id="72" name="Picture 71" descr="Rating Plate.gif">
            <a:extLst>
              <a:ext uri="{FF2B5EF4-FFF2-40B4-BE49-F238E27FC236}">
                <a16:creationId xmlns:a16="http://schemas.microsoft.com/office/drawing/2014/main" id="{F1368B7A-E65C-0576-0C37-F08D924908D7}"/>
              </a:ext>
            </a:extLst>
          </p:cNvPr>
          <p:cNvPicPr>
            <a:picLocks noChangeAspect="1"/>
          </p:cNvPicPr>
          <p:nvPr/>
        </p:nvPicPr>
        <p:blipFill>
          <a:blip r:embed="rId4" cstate="screen">
            <a:extLst>
              <a:ext uri="{28A0092B-C50C-407E-A947-70E740481C1C}">
                <a14:useLocalDpi xmlns:a14="http://schemas.microsoft.com/office/drawing/2010/main"/>
              </a:ext>
            </a:extLst>
          </a:blip>
          <a:srcRect l="5556" t="2455" r="4167" b="4522"/>
          <a:stretch>
            <a:fillRect/>
          </a:stretch>
        </p:blipFill>
        <p:spPr>
          <a:xfrm>
            <a:off x="7696198" y="3298627"/>
            <a:ext cx="3302827" cy="2286572"/>
          </a:xfrm>
          <a:prstGeom prst="rect">
            <a:avLst/>
          </a:prstGeom>
          <a:effectLst/>
        </p:spPr>
      </p:pic>
      <p:sp>
        <p:nvSpPr>
          <p:cNvPr id="2" name="Text Placeholder 33">
            <a:extLst>
              <a:ext uri="{FF2B5EF4-FFF2-40B4-BE49-F238E27FC236}">
                <a16:creationId xmlns:a16="http://schemas.microsoft.com/office/drawing/2014/main" id="{AA1DCC3D-A81B-7906-75DD-7D9BBA99C8CD}"/>
              </a:ext>
            </a:extLst>
          </p:cNvPr>
          <p:cNvSpPr txBox="1">
            <a:spLocks/>
          </p:cNvSpPr>
          <p:nvPr/>
        </p:nvSpPr>
        <p:spPr>
          <a:xfrm>
            <a:off x="762000" y="1554480"/>
            <a:ext cx="5392616"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solidFill>
                  <a:schemeClr val="accent4"/>
                </a:solidFill>
              </a:rPr>
              <a:t>Gas valves are classified by:</a:t>
            </a:r>
          </a:p>
          <a:p>
            <a:pPr marL="342900" indent="-342900">
              <a:spcBef>
                <a:spcPts val="0"/>
              </a:spcBef>
              <a:buClr>
                <a:schemeClr val="accent4"/>
              </a:buClr>
              <a:buFont typeface="+mj-lt"/>
              <a:buAutoNum type="arabicPeriod"/>
            </a:pPr>
            <a:r>
              <a:rPr lang="en-US" sz="2400" dirty="0"/>
              <a:t>I</a:t>
            </a:r>
            <a:r>
              <a:rPr lang="en-US" sz="2400" dirty="0">
                <a:solidFill>
                  <a:schemeClr val="tx1"/>
                </a:solidFill>
              </a:rPr>
              <a:t>gnition source</a:t>
            </a:r>
          </a:p>
          <a:p>
            <a:pPr marL="800100" lvl="1" indent="-342900">
              <a:spcBef>
                <a:spcPts val="0"/>
              </a:spcBef>
              <a:buClr>
                <a:schemeClr val="accent4"/>
              </a:buClr>
              <a:buFont typeface="Arial" panose="020B0604020202020204" pitchFamily="34" charset="0"/>
              <a:buChar char="•"/>
            </a:pPr>
            <a:r>
              <a:rPr lang="en-US" sz="2400" dirty="0">
                <a:solidFill>
                  <a:schemeClr val="tx1"/>
                </a:solidFill>
              </a:rPr>
              <a:t>Standing/cycle </a:t>
            </a:r>
            <a:r>
              <a:rPr lang="en-US" sz="2400" dirty="0"/>
              <a:t>p</a:t>
            </a:r>
            <a:r>
              <a:rPr lang="en-US" sz="2400" dirty="0">
                <a:solidFill>
                  <a:schemeClr val="tx1"/>
                </a:solidFill>
              </a:rPr>
              <a:t>ilot</a:t>
            </a:r>
          </a:p>
          <a:p>
            <a:pPr marL="800100" lvl="1" indent="-342900">
              <a:spcBef>
                <a:spcPts val="0"/>
              </a:spcBef>
              <a:buClr>
                <a:schemeClr val="accent4"/>
              </a:buClr>
              <a:buFont typeface="Arial" panose="020B0604020202020204" pitchFamily="34" charset="0"/>
              <a:buChar char="•"/>
            </a:pPr>
            <a:r>
              <a:rPr lang="en-US" sz="2400" dirty="0">
                <a:solidFill>
                  <a:schemeClr val="tx1"/>
                </a:solidFill>
              </a:rPr>
              <a:t>Proven/intermittent </a:t>
            </a:r>
            <a:r>
              <a:rPr lang="en-US" sz="2400" dirty="0"/>
              <a:t>p</a:t>
            </a:r>
            <a:r>
              <a:rPr lang="en-US" sz="2400" dirty="0">
                <a:solidFill>
                  <a:schemeClr val="tx1"/>
                </a:solidFill>
              </a:rPr>
              <a:t>ilot</a:t>
            </a:r>
          </a:p>
          <a:p>
            <a:pPr marL="800100" lvl="1" indent="-342900">
              <a:spcBef>
                <a:spcPts val="0"/>
              </a:spcBef>
              <a:buClr>
                <a:schemeClr val="accent4"/>
              </a:buClr>
              <a:buFont typeface="Arial" panose="020B0604020202020204" pitchFamily="34" charset="0"/>
              <a:buChar char="•"/>
            </a:pPr>
            <a:r>
              <a:rPr lang="en-US" sz="2400" dirty="0">
                <a:solidFill>
                  <a:schemeClr val="tx1"/>
                </a:solidFill>
              </a:rPr>
              <a:t>Direct burner</a:t>
            </a:r>
          </a:p>
          <a:p>
            <a:pPr marL="1200150" lvl="2" indent="-285750">
              <a:spcBef>
                <a:spcPts val="0"/>
              </a:spcBef>
              <a:buClr>
                <a:schemeClr val="accent4"/>
              </a:buClr>
              <a:buFont typeface="Arial" panose="020B0604020202020204" pitchFamily="34" charset="0"/>
              <a:buChar char="‒"/>
            </a:pPr>
            <a:r>
              <a:rPr lang="en-US" sz="2400" dirty="0"/>
              <a:t>Hot surface ignition (HSI)</a:t>
            </a:r>
          </a:p>
          <a:p>
            <a:pPr marL="1200150" lvl="2" indent="-285750">
              <a:spcBef>
                <a:spcPts val="0"/>
              </a:spcBef>
              <a:buClr>
                <a:schemeClr val="accent4"/>
              </a:buClr>
              <a:buFont typeface="Arial" panose="020B0604020202020204" pitchFamily="34" charset="0"/>
              <a:buChar char="‒"/>
            </a:pPr>
            <a:r>
              <a:rPr lang="en-US" sz="2400" dirty="0">
                <a:solidFill>
                  <a:schemeClr val="tx1"/>
                </a:solidFill>
              </a:rPr>
              <a:t>Direct spark ignition (DSI)</a:t>
            </a:r>
          </a:p>
          <a:p>
            <a:pPr marL="342900" indent="-342900">
              <a:spcBef>
                <a:spcPts val="0"/>
              </a:spcBef>
              <a:buClr>
                <a:schemeClr val="accent4"/>
              </a:buClr>
              <a:buFont typeface="+mj-lt"/>
              <a:buAutoNum type="arabicPeriod" startAt="2"/>
            </a:pPr>
            <a:r>
              <a:rPr lang="en-US" sz="2400" dirty="0">
                <a:solidFill>
                  <a:schemeClr val="tx1"/>
                </a:solidFill>
              </a:rPr>
              <a:t>BTU input and output</a:t>
            </a:r>
          </a:p>
          <a:p>
            <a:pPr marL="742950" lvl="1" indent="-285750">
              <a:spcBef>
                <a:spcPts val="0"/>
              </a:spcBef>
              <a:buClr>
                <a:schemeClr val="accent4"/>
              </a:buClr>
              <a:buFont typeface="Arial" panose="020B0604020202020204" pitchFamily="34" charset="0"/>
              <a:buChar char="•"/>
            </a:pPr>
            <a:r>
              <a:rPr lang="en-US" sz="2400" dirty="0">
                <a:solidFill>
                  <a:schemeClr val="tx1"/>
                </a:solidFill>
              </a:rPr>
              <a:t>Capacity is found on the rating plate</a:t>
            </a:r>
          </a:p>
          <a:p>
            <a:pPr marL="342900" indent="-342900">
              <a:spcBef>
                <a:spcPts val="0"/>
              </a:spcBef>
              <a:buClr>
                <a:schemeClr val="accent4"/>
              </a:buClr>
              <a:buFont typeface="+mj-lt"/>
              <a:buAutoNum type="arabicPeriod" startAt="3"/>
            </a:pPr>
            <a:r>
              <a:rPr lang="en-US" sz="2400" dirty="0"/>
              <a:t>Opening c</a:t>
            </a:r>
            <a:r>
              <a:rPr lang="en-US" sz="2400" dirty="0">
                <a:solidFill>
                  <a:schemeClr val="tx1"/>
                </a:solidFill>
              </a:rPr>
              <a:t>haracteristics</a:t>
            </a:r>
          </a:p>
          <a:p>
            <a:pPr marL="800100" lvl="1" indent="-342900">
              <a:spcBef>
                <a:spcPts val="0"/>
              </a:spcBef>
              <a:buClr>
                <a:schemeClr val="accent4"/>
              </a:buClr>
              <a:buFont typeface="Arial" panose="020B0604020202020204" pitchFamily="34" charset="0"/>
              <a:buChar char="•"/>
            </a:pPr>
            <a:r>
              <a:rPr lang="en-US" sz="2400" dirty="0">
                <a:solidFill>
                  <a:schemeClr val="tx1"/>
                </a:solidFill>
              </a:rPr>
              <a:t>Fast open</a:t>
            </a:r>
          </a:p>
          <a:p>
            <a:pPr marL="800100" lvl="1" indent="-342900">
              <a:spcBef>
                <a:spcPts val="0"/>
              </a:spcBef>
              <a:buClr>
                <a:schemeClr val="accent4"/>
              </a:buClr>
              <a:buFont typeface="Arial" panose="020B0604020202020204" pitchFamily="34" charset="0"/>
              <a:buChar char="•"/>
            </a:pPr>
            <a:r>
              <a:rPr lang="en-US" sz="2400" dirty="0"/>
              <a:t>Slow open</a:t>
            </a:r>
          </a:p>
          <a:p>
            <a:pPr marL="800100" lvl="1" indent="-342900">
              <a:spcBef>
                <a:spcPts val="0"/>
              </a:spcBef>
              <a:buClr>
                <a:schemeClr val="accent4"/>
              </a:buClr>
              <a:buFont typeface="Arial" panose="020B0604020202020204" pitchFamily="34" charset="0"/>
              <a:buChar char="•"/>
            </a:pPr>
            <a:r>
              <a:rPr lang="en-US" sz="2400" dirty="0">
                <a:solidFill>
                  <a:schemeClr val="tx1"/>
                </a:solidFill>
              </a:rPr>
              <a:t>Two-stage</a:t>
            </a:r>
          </a:p>
        </p:txBody>
      </p:sp>
    </p:spTree>
    <p:extLst>
      <p:ext uri="{BB962C8B-B14F-4D97-AF65-F5344CB8AC3E}">
        <p14:creationId xmlns:p14="http://schemas.microsoft.com/office/powerpoint/2010/main" val="328634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C62AD43-6537-2F19-7E37-72E8DA4DF4B4}"/>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16</a:t>
            </a:fld>
            <a:endParaRPr lang="en-US"/>
          </a:p>
        </p:txBody>
      </p:sp>
      <p:sp>
        <p:nvSpPr>
          <p:cNvPr id="69" name="Text Placeholder 68">
            <a:extLst>
              <a:ext uri="{FF2B5EF4-FFF2-40B4-BE49-F238E27FC236}">
                <a16:creationId xmlns:a16="http://schemas.microsoft.com/office/drawing/2014/main" id="{6F5D2F8D-FC26-4CDB-86AC-569E705FDF46}"/>
              </a:ext>
            </a:extLst>
          </p:cNvPr>
          <p:cNvSpPr>
            <a:spLocks noGrp="1"/>
          </p:cNvSpPr>
          <p:nvPr>
            <p:ph type="body" sz="quarter" idx="13"/>
          </p:nvPr>
        </p:nvSpPr>
        <p:spPr/>
        <p:txBody>
          <a:bodyPr/>
          <a:lstStyle/>
          <a:p>
            <a:r>
              <a:rPr lang="en-US" sz="4000" dirty="0"/>
              <a:t>Choosing the Correct Replacement Valve</a:t>
            </a:r>
          </a:p>
        </p:txBody>
      </p:sp>
      <p:pic>
        <p:nvPicPr>
          <p:cNvPr id="2" name="Picture 1">
            <a:extLst>
              <a:ext uri="{FF2B5EF4-FFF2-40B4-BE49-F238E27FC236}">
                <a16:creationId xmlns:a16="http://schemas.microsoft.com/office/drawing/2014/main" id="{6DC16332-2ACB-3D44-7D4C-41B157E9AA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2309" y="4934271"/>
            <a:ext cx="3312305" cy="2570775"/>
          </a:xfrm>
          <a:prstGeom prst="rect">
            <a:avLst/>
          </a:prstGeom>
          <a:ln>
            <a:solidFill>
              <a:schemeClr val="tx1"/>
            </a:solidFill>
          </a:ln>
        </p:spPr>
      </p:pic>
      <p:pic>
        <p:nvPicPr>
          <p:cNvPr id="3" name="Picture 2" descr="A screenshot of a cell phone&#10;&#10;Description automatically generated">
            <a:extLst>
              <a:ext uri="{FF2B5EF4-FFF2-40B4-BE49-F238E27FC236}">
                <a16:creationId xmlns:a16="http://schemas.microsoft.com/office/drawing/2014/main" id="{37D67FAE-1C00-274E-4E15-B5DB4A4C6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7895" y="3682994"/>
            <a:ext cx="1916898" cy="3784606"/>
          </a:xfrm>
          <a:prstGeom prst="rect">
            <a:avLst/>
          </a:prstGeom>
        </p:spPr>
      </p:pic>
      <p:pic>
        <p:nvPicPr>
          <p:cNvPr id="4" name="Picture 3" descr="Side Panel 36J22-214.jpg">
            <a:extLst>
              <a:ext uri="{FF2B5EF4-FFF2-40B4-BE49-F238E27FC236}">
                <a16:creationId xmlns:a16="http://schemas.microsoft.com/office/drawing/2014/main" id="{E05DB581-A3D9-503F-C629-B575FC411B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2309" y="1782507"/>
            <a:ext cx="3189499" cy="2563663"/>
          </a:xfrm>
          <a:prstGeom prst="rect">
            <a:avLst/>
          </a:prstGeom>
          <a:ln>
            <a:solidFill>
              <a:schemeClr val="tx1"/>
            </a:solidFill>
          </a:ln>
          <a:effectLst/>
        </p:spPr>
      </p:pic>
      <p:pic>
        <p:nvPicPr>
          <p:cNvPr id="5" name="Picture 4">
            <a:extLst>
              <a:ext uri="{FF2B5EF4-FFF2-40B4-BE49-F238E27FC236}">
                <a16:creationId xmlns:a16="http://schemas.microsoft.com/office/drawing/2014/main" id="{BE909723-F24C-84AA-A39C-E40278FFDE36}"/>
              </a:ext>
            </a:extLst>
          </p:cNvPr>
          <p:cNvPicPr>
            <a:picLocks noChangeAspect="1"/>
          </p:cNvPicPr>
          <p:nvPr/>
        </p:nvPicPr>
        <p:blipFill>
          <a:blip r:embed="rId5"/>
          <a:srcRect/>
          <a:stretch/>
        </p:blipFill>
        <p:spPr>
          <a:xfrm>
            <a:off x="11052932" y="3728783"/>
            <a:ext cx="650104" cy="650104"/>
          </a:xfrm>
          <a:prstGeom prst="round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869955E-ADB2-375C-88C5-953E284F1DB4}"/>
              </a:ext>
            </a:extLst>
          </p:cNvPr>
          <p:cNvSpPr txBox="1"/>
          <p:nvPr/>
        </p:nvSpPr>
        <p:spPr bwMode="auto">
          <a:xfrm>
            <a:off x="8160297" y="4421904"/>
            <a:ext cx="1238285"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a:t>Box</a:t>
            </a:r>
          </a:p>
        </p:txBody>
      </p:sp>
      <p:sp>
        <p:nvSpPr>
          <p:cNvPr id="8" name="TextBox 7">
            <a:extLst>
              <a:ext uri="{FF2B5EF4-FFF2-40B4-BE49-F238E27FC236}">
                <a16:creationId xmlns:a16="http://schemas.microsoft.com/office/drawing/2014/main" id="{18665338-705F-268F-7D2E-C98F22D7BB56}"/>
              </a:ext>
            </a:extLst>
          </p:cNvPr>
          <p:cNvSpPr txBox="1"/>
          <p:nvPr/>
        </p:nvSpPr>
        <p:spPr bwMode="auto">
          <a:xfrm>
            <a:off x="7152309" y="7573207"/>
            <a:ext cx="3312305" cy="393056"/>
          </a:xfrm>
          <a:prstGeom prst="rect">
            <a:avLst/>
          </a:prstGeom>
          <a:noFill/>
          <a:ln w="9525">
            <a:noFill/>
            <a:miter lim="800000"/>
            <a:headEnd/>
            <a:tailEnd/>
          </a:ln>
        </p:spPr>
        <p:txBody>
          <a:bodyPr wrap="square" lIns="91440" tIns="45720" rIns="91440" bIns="45720" rtlCol="0" anchor="t">
            <a:spAutoFit/>
          </a:bodyPr>
          <a:lstStyle/>
          <a:p>
            <a:pPr algn="ctr">
              <a:lnSpc>
                <a:spcPct val="105000"/>
              </a:lnSpc>
            </a:pPr>
            <a:r>
              <a:rPr lang="en-US" sz="2000" b="1" i="1"/>
              <a:t>Cross Reference</a:t>
            </a:r>
            <a:endParaRPr lang="en-US" sz="2000"/>
          </a:p>
        </p:txBody>
      </p:sp>
      <p:sp>
        <p:nvSpPr>
          <p:cNvPr id="9" name="TextBox 8">
            <a:extLst>
              <a:ext uri="{FF2B5EF4-FFF2-40B4-BE49-F238E27FC236}">
                <a16:creationId xmlns:a16="http://schemas.microsoft.com/office/drawing/2014/main" id="{521F871D-E3A1-F001-8B88-283A7AD2BE5B}"/>
              </a:ext>
            </a:extLst>
          </p:cNvPr>
          <p:cNvSpPr txBox="1"/>
          <p:nvPr/>
        </p:nvSpPr>
        <p:spPr bwMode="auto">
          <a:xfrm>
            <a:off x="11837061" y="7573142"/>
            <a:ext cx="2066651"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a:t>WR Mobile</a:t>
            </a:r>
          </a:p>
        </p:txBody>
      </p:sp>
      <p:sp>
        <p:nvSpPr>
          <p:cNvPr id="10" name="Rectangle 9">
            <a:extLst>
              <a:ext uri="{FF2B5EF4-FFF2-40B4-BE49-F238E27FC236}">
                <a16:creationId xmlns:a16="http://schemas.microsoft.com/office/drawing/2014/main" id="{46258C04-89BB-C0A0-70F2-B475371DF060}"/>
              </a:ext>
            </a:extLst>
          </p:cNvPr>
          <p:cNvSpPr/>
          <p:nvPr/>
        </p:nvSpPr>
        <p:spPr>
          <a:xfrm>
            <a:off x="12553627" y="3967566"/>
            <a:ext cx="563105" cy="2066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3">
            <a:extLst>
              <a:ext uri="{FF2B5EF4-FFF2-40B4-BE49-F238E27FC236}">
                <a16:creationId xmlns:a16="http://schemas.microsoft.com/office/drawing/2014/main" id="{6F42B0CC-B8D0-BE3E-F0AB-C8445F7D81A9}"/>
              </a:ext>
            </a:extLst>
          </p:cNvPr>
          <p:cNvSpPr txBox="1">
            <a:spLocks/>
          </p:cNvSpPr>
          <p:nvPr/>
        </p:nvSpPr>
        <p:spPr>
          <a:xfrm>
            <a:off x="762000" y="3064338"/>
            <a:ext cx="4874222" cy="3071611"/>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solidFill>
                  <a:schemeClr val="accent4"/>
                </a:solidFill>
              </a:rPr>
              <a:t>More information can be located by referencing the defective valve part number:</a:t>
            </a:r>
          </a:p>
          <a:p>
            <a:pPr marL="285750" indent="-285750">
              <a:spcBef>
                <a:spcPts val="300"/>
              </a:spcBef>
              <a:buFont typeface="Arial" panose="020B0604020202020204" pitchFamily="34" charset="0"/>
              <a:buChar char="•"/>
            </a:pPr>
            <a:r>
              <a:rPr lang="en-US" sz="2400" dirty="0">
                <a:solidFill>
                  <a:schemeClr val="tx1"/>
                </a:solidFill>
              </a:rPr>
              <a:t>On the box</a:t>
            </a:r>
          </a:p>
          <a:p>
            <a:pPr marL="285750" indent="-285750">
              <a:spcBef>
                <a:spcPts val="300"/>
              </a:spcBef>
              <a:buFont typeface="Arial" panose="020B0604020202020204" pitchFamily="34" charset="0"/>
              <a:buChar char="•"/>
            </a:pPr>
            <a:r>
              <a:rPr lang="en-US" sz="2400" dirty="0">
                <a:solidFill>
                  <a:schemeClr val="tx1"/>
                </a:solidFill>
              </a:rPr>
              <a:t>Visor card</a:t>
            </a:r>
          </a:p>
          <a:p>
            <a:pPr marL="285750" indent="-285750">
              <a:spcBef>
                <a:spcPts val="300"/>
              </a:spcBef>
              <a:buFont typeface="Arial" panose="020B0604020202020204" pitchFamily="34" charset="0"/>
              <a:buChar char="•"/>
            </a:pPr>
            <a:r>
              <a:rPr lang="en-US" sz="2400" dirty="0">
                <a:solidFill>
                  <a:schemeClr val="tx1"/>
                </a:solidFill>
              </a:rPr>
              <a:t>WR Mobile</a:t>
            </a:r>
          </a:p>
          <a:p>
            <a:pPr marL="285750" indent="-285750">
              <a:spcBef>
                <a:spcPts val="300"/>
              </a:spcBef>
              <a:buFont typeface="Arial" panose="020B0604020202020204" pitchFamily="34" charset="0"/>
              <a:buChar char="•"/>
            </a:pPr>
            <a:r>
              <a:rPr lang="en-US" sz="2400" dirty="0">
                <a:solidFill>
                  <a:schemeClr val="tx1"/>
                </a:solidFill>
              </a:rPr>
              <a:t>Catalog</a:t>
            </a:r>
            <a:endParaRPr lang="en-US" sz="2400" dirty="0">
              <a:effectLst/>
            </a:endParaRPr>
          </a:p>
          <a:p>
            <a:pPr marL="457200" lvl="1" indent="0">
              <a:spcBef>
                <a:spcPts val="0"/>
              </a:spcBef>
              <a:buClr>
                <a:schemeClr val="accent4"/>
              </a:buClr>
              <a:buNone/>
            </a:pPr>
            <a:endParaRPr lang="en-US" sz="2400" dirty="0">
              <a:solidFill>
                <a:schemeClr val="tx1"/>
              </a:solidFill>
            </a:endParaRPr>
          </a:p>
        </p:txBody>
      </p:sp>
    </p:spTree>
    <p:extLst>
      <p:ext uri="{BB962C8B-B14F-4D97-AF65-F5344CB8AC3E}">
        <p14:creationId xmlns:p14="http://schemas.microsoft.com/office/powerpoint/2010/main" val="353391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25DB-8153-39CA-7350-20844F695FFD}"/>
              </a:ext>
            </a:extLst>
          </p:cNvPr>
          <p:cNvSpPr>
            <a:spLocks noGrp="1"/>
          </p:cNvSpPr>
          <p:nvPr>
            <p:ph type="body" sz="quarter" idx="15"/>
          </p:nvPr>
        </p:nvSpPr>
        <p:spPr>
          <a:xfrm>
            <a:off x="573551" y="2139170"/>
            <a:ext cx="5579177" cy="5400966"/>
          </a:xfrm>
        </p:spPr>
        <p:txBody>
          <a:bodyPr vert="horz" lIns="0" tIns="0" rIns="0" bIns="0" rtlCol="0" anchor="t">
            <a:noAutofit/>
          </a:bodyPr>
          <a:lstStyle/>
          <a:p>
            <a:r>
              <a:rPr lang="en-US" sz="2600" dirty="0"/>
              <a:t>Search by OEM, competitive, </a:t>
            </a:r>
            <a:br>
              <a:rPr lang="en-US" sz="2600" dirty="0"/>
            </a:br>
            <a:r>
              <a:rPr lang="en-US" sz="2600" dirty="0"/>
              <a:t>or White-Rodgers model number</a:t>
            </a:r>
          </a:p>
          <a:p>
            <a:r>
              <a:rPr lang="en-US" sz="2600" dirty="0"/>
              <a:t>Try the desktop version at </a:t>
            </a:r>
            <a:r>
              <a:rPr lang="en-US" sz="2600" dirty="0">
                <a:hlinkClick r:id="rId3" tooltip="https://wrcrossref.com/"/>
              </a:rPr>
              <a:t>https://wrcrossref.com</a:t>
            </a:r>
            <a:endParaRPr lang="en-US" sz="2600" dirty="0"/>
          </a:p>
          <a:p>
            <a:pPr>
              <a:spcBef>
                <a:spcPts val="200"/>
              </a:spcBef>
              <a:spcAft>
                <a:spcPts val="200"/>
              </a:spcAft>
            </a:pPr>
            <a:r>
              <a:rPr lang="en-US" sz="2600" b="1" dirty="0"/>
              <a:t>Your resource for:</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Product information and spec sheets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Complete Cross Reference</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OEM compatibility</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Installation information and videos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Wiring diagrams</a:t>
            </a:r>
            <a:endParaRPr lang="en-US" sz="2600" b="1" dirty="0"/>
          </a:p>
          <a:p>
            <a:pPr marL="285750" indent="-285750">
              <a:spcBef>
                <a:spcPts val="200"/>
              </a:spcBef>
              <a:spcAft>
                <a:spcPts val="200"/>
              </a:spcAft>
              <a:buFont typeface="Arial" panose="020B0604020202020204" pitchFamily="34" charset="0"/>
              <a:buChar char="•"/>
            </a:pPr>
            <a:r>
              <a:rPr lang="en-US" sz="2600" dirty="0">
                <a:latin typeface="Arial"/>
                <a:ea typeface="Calibri"/>
                <a:cs typeface="Arial"/>
              </a:rPr>
              <a:t>Priority technical help</a:t>
            </a:r>
            <a:endParaRPr lang="en-US" sz="2600" dirty="0">
              <a:ea typeface="Calibri"/>
            </a:endParaRPr>
          </a:p>
          <a:p>
            <a:pPr marL="285750" indent="-285750">
              <a:spcBef>
                <a:spcPts val="200"/>
              </a:spcBef>
              <a:spcAft>
                <a:spcPts val="200"/>
              </a:spcAft>
              <a:buFont typeface="Arial" panose="020B0604020202020204" pitchFamily="34" charset="0"/>
              <a:buChar char="•"/>
            </a:pPr>
            <a:endParaRPr lang="en-US" sz="2600" dirty="0">
              <a:ea typeface="Fira Sans Light" panose="020B0403050000020004" charset="0"/>
            </a:endParaRPr>
          </a:p>
        </p:txBody>
      </p:sp>
      <p:sp>
        <p:nvSpPr>
          <p:cNvPr id="10" name="Text Placeholder 9">
            <a:extLst>
              <a:ext uri="{FF2B5EF4-FFF2-40B4-BE49-F238E27FC236}">
                <a16:creationId xmlns:a16="http://schemas.microsoft.com/office/drawing/2014/main" id="{40DB5011-31B3-8545-8194-B084DADD5089}"/>
              </a:ext>
            </a:extLst>
          </p:cNvPr>
          <p:cNvSpPr>
            <a:spLocks noGrp="1"/>
          </p:cNvSpPr>
          <p:nvPr>
            <p:ph type="body" sz="quarter" idx="19"/>
          </p:nvPr>
        </p:nvSpPr>
        <p:spPr>
          <a:xfrm>
            <a:off x="548640" y="1379863"/>
            <a:ext cx="8796838" cy="593168"/>
          </a:xfrm>
        </p:spPr>
        <p:txBody>
          <a:bodyPr anchor="b"/>
          <a:lstStyle/>
          <a:p>
            <a:r>
              <a:rPr lang="en-US" b="1" dirty="0"/>
              <a:t>Always up-to-date and easy to use</a:t>
            </a:r>
          </a:p>
        </p:txBody>
      </p:sp>
      <p:sp>
        <p:nvSpPr>
          <p:cNvPr id="8" name="Text Placeholder 7">
            <a:extLst>
              <a:ext uri="{FF2B5EF4-FFF2-40B4-BE49-F238E27FC236}">
                <a16:creationId xmlns:a16="http://schemas.microsoft.com/office/drawing/2014/main" id="{52A7262C-D07B-D8A5-44CB-B5BEE77E6A30}"/>
              </a:ext>
            </a:extLst>
          </p:cNvPr>
          <p:cNvSpPr>
            <a:spLocks noGrp="1"/>
          </p:cNvSpPr>
          <p:nvPr>
            <p:ph type="body" sz="quarter" idx="13"/>
          </p:nvPr>
        </p:nvSpPr>
        <p:spPr/>
        <p:txBody>
          <a:bodyPr>
            <a:normAutofit/>
          </a:bodyPr>
          <a:lstStyle/>
          <a:p>
            <a:r>
              <a:rPr lang="en-US"/>
              <a:t>WR Mobile App </a:t>
            </a:r>
            <a:endParaRPr lang="en-US" dirty="0"/>
          </a:p>
        </p:txBody>
      </p:sp>
      <p:grpSp>
        <p:nvGrpSpPr>
          <p:cNvPr id="58" name="Group 57">
            <a:extLst>
              <a:ext uri="{FF2B5EF4-FFF2-40B4-BE49-F238E27FC236}">
                <a16:creationId xmlns:a16="http://schemas.microsoft.com/office/drawing/2014/main" id="{7ECE438A-C12C-C7A1-8616-B8B0F4EC4D3F}"/>
              </a:ext>
            </a:extLst>
          </p:cNvPr>
          <p:cNvGrpSpPr/>
          <p:nvPr/>
        </p:nvGrpSpPr>
        <p:grpSpPr>
          <a:xfrm>
            <a:off x="10361481" y="536559"/>
            <a:ext cx="3002246" cy="1109305"/>
            <a:chOff x="9519135" y="536559"/>
            <a:chExt cx="3002246" cy="1109305"/>
          </a:xfrm>
        </p:grpSpPr>
        <p:pic>
          <p:nvPicPr>
            <p:cNvPr id="56" name="Picture 55">
              <a:extLst>
                <a:ext uri="{FF2B5EF4-FFF2-40B4-BE49-F238E27FC236}">
                  <a16:creationId xmlns:a16="http://schemas.microsoft.com/office/drawing/2014/main" id="{E0CB43D4-F30E-05BE-BD2D-96E83D3B32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076" y="536559"/>
              <a:ext cx="1109305" cy="1109305"/>
            </a:xfrm>
            <a:prstGeom prst="rect">
              <a:avLst/>
            </a:prstGeom>
          </p:spPr>
        </p:pic>
        <p:sp>
          <p:nvSpPr>
            <p:cNvPr id="57" name="Text Placeholder 10">
              <a:extLst>
                <a:ext uri="{FF2B5EF4-FFF2-40B4-BE49-F238E27FC236}">
                  <a16:creationId xmlns:a16="http://schemas.microsoft.com/office/drawing/2014/main" id="{BFD15F39-B94F-F722-F461-793632AE0C19}"/>
                </a:ext>
              </a:extLst>
            </p:cNvPr>
            <p:cNvSpPr txBox="1">
              <a:spLocks/>
            </p:cNvSpPr>
            <p:nvPr/>
          </p:nvSpPr>
          <p:spPr>
            <a:xfrm>
              <a:off x="9519135" y="699696"/>
              <a:ext cx="1870629" cy="783030"/>
            </a:xfrm>
            <a:prstGeom prst="rect">
              <a:avLst/>
            </a:prstGeom>
          </p:spPr>
          <p:txBody>
            <a:bodyPr vert="horz" lIns="0" tIns="0" rIns="0" bIns="0" rtlCol="0">
              <a:noAutofit/>
            </a:bodyPr>
            <a:lstStyle>
              <a:lvl1pPr marL="120650" indent="-1206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r">
                <a:spcBef>
                  <a:spcPts val="300"/>
                </a:spcBef>
                <a:buNone/>
              </a:pPr>
              <a:r>
                <a:rPr lang="en-US" sz="1600" dirty="0">
                  <a:solidFill>
                    <a:schemeClr val="accent4"/>
                  </a:solidFill>
                  <a:ea typeface="Fira Sans Light" panose="020B0403050000020004" charset="0"/>
                </a:rPr>
                <a:t>Scan the QR code to download from your app store.</a:t>
              </a:r>
            </a:p>
          </p:txBody>
        </p:sp>
      </p:grpSp>
      <p:grpSp>
        <p:nvGrpSpPr>
          <p:cNvPr id="59" name="Group 58">
            <a:extLst>
              <a:ext uri="{FF2B5EF4-FFF2-40B4-BE49-F238E27FC236}">
                <a16:creationId xmlns:a16="http://schemas.microsoft.com/office/drawing/2014/main" id="{11EA8A8E-8FDB-02BA-322F-6389600CAF49}"/>
              </a:ext>
            </a:extLst>
          </p:cNvPr>
          <p:cNvGrpSpPr/>
          <p:nvPr/>
        </p:nvGrpSpPr>
        <p:grpSpPr>
          <a:xfrm>
            <a:off x="6692739" y="613099"/>
            <a:ext cx="3081338" cy="892602"/>
            <a:chOff x="4488811" y="783845"/>
            <a:chExt cx="3081338" cy="892602"/>
          </a:xfrm>
        </p:grpSpPr>
        <p:pic>
          <p:nvPicPr>
            <p:cNvPr id="60" name="Picture 59">
              <a:extLst>
                <a:ext uri="{FF2B5EF4-FFF2-40B4-BE49-F238E27FC236}">
                  <a16:creationId xmlns:a16="http://schemas.microsoft.com/office/drawing/2014/main" id="{B69D4CA0-3689-9176-28FA-351993FD506E}"/>
                </a:ext>
              </a:extLst>
            </p:cNvPr>
            <p:cNvPicPr>
              <a:picLocks noChangeAspect="1"/>
            </p:cNvPicPr>
            <p:nvPr/>
          </p:nvPicPr>
          <p:blipFill>
            <a:blip r:embed="rId5"/>
            <a:srcRect/>
            <a:stretch/>
          </p:blipFill>
          <p:spPr>
            <a:xfrm>
              <a:off x="4488811" y="828400"/>
              <a:ext cx="811431" cy="811431"/>
            </a:xfrm>
            <a:prstGeom prst="roundRect">
              <a:avLst/>
            </a:prstGeom>
            <a:ln w="22225">
              <a:solidFill>
                <a:srgbClr val="D9D9D9"/>
              </a:solidFill>
            </a:ln>
            <a:effectLst/>
          </p:spPr>
        </p:pic>
        <p:pic>
          <p:nvPicPr>
            <p:cNvPr id="61" name="Picture 60">
              <a:extLst>
                <a:ext uri="{FF2B5EF4-FFF2-40B4-BE49-F238E27FC236}">
                  <a16:creationId xmlns:a16="http://schemas.microsoft.com/office/drawing/2014/main" id="{C471BBD4-AF1B-273F-9AFE-8095BE02B2F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5555269" y="789709"/>
              <a:ext cx="855919" cy="855920"/>
            </a:xfrm>
            <a:prstGeom prst="rect">
              <a:avLst/>
            </a:prstGeom>
          </p:spPr>
        </p:pic>
        <p:pic>
          <p:nvPicPr>
            <p:cNvPr id="62" name="Picture 61">
              <a:extLst>
                <a:ext uri="{FF2B5EF4-FFF2-40B4-BE49-F238E27FC236}">
                  <a16:creationId xmlns:a16="http://schemas.microsoft.com/office/drawing/2014/main" id="{7904853A-5C7E-6B11-90EA-53ECAF2529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66215" y="783845"/>
              <a:ext cx="903934" cy="892602"/>
            </a:xfrm>
            <a:prstGeom prst="rect">
              <a:avLst/>
            </a:prstGeom>
          </p:spPr>
        </p:pic>
      </p:grpSp>
      <p:grpSp>
        <p:nvGrpSpPr>
          <p:cNvPr id="2" name="Group 1">
            <a:extLst>
              <a:ext uri="{FF2B5EF4-FFF2-40B4-BE49-F238E27FC236}">
                <a16:creationId xmlns:a16="http://schemas.microsoft.com/office/drawing/2014/main" id="{BF19203A-ED1C-775E-3043-733F39FE0B63}"/>
              </a:ext>
            </a:extLst>
          </p:cNvPr>
          <p:cNvGrpSpPr/>
          <p:nvPr/>
        </p:nvGrpSpPr>
        <p:grpSpPr>
          <a:xfrm>
            <a:off x="6180257" y="2031939"/>
            <a:ext cx="7920422" cy="5686427"/>
            <a:chOff x="6180257" y="2031939"/>
            <a:chExt cx="7920422" cy="5686427"/>
          </a:xfrm>
        </p:grpSpPr>
        <p:sp>
          <p:nvSpPr>
            <p:cNvPr id="20" name="Text Placeholder 2">
              <a:extLst>
                <a:ext uri="{FF2B5EF4-FFF2-40B4-BE49-F238E27FC236}">
                  <a16:creationId xmlns:a16="http://schemas.microsoft.com/office/drawing/2014/main" id="{83690874-190A-A4A0-9272-9C3DB044DEBA}"/>
                </a:ext>
              </a:extLst>
            </p:cNvPr>
            <p:cNvSpPr txBox="1">
              <a:spLocks/>
            </p:cNvSpPr>
            <p:nvPr/>
          </p:nvSpPr>
          <p:spPr>
            <a:xfrm>
              <a:off x="6180257" y="2031939"/>
              <a:ext cx="2269886" cy="7588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latin typeface="Arial" panose="020B0604020202020204" pitchFamily="34" charset="0"/>
                </a:rPr>
                <a:t>Search</a:t>
              </a:r>
            </a:p>
          </p:txBody>
        </p:sp>
        <p:sp>
          <p:nvSpPr>
            <p:cNvPr id="21" name="Text Placeholder 3">
              <a:extLst>
                <a:ext uri="{FF2B5EF4-FFF2-40B4-BE49-F238E27FC236}">
                  <a16:creationId xmlns:a16="http://schemas.microsoft.com/office/drawing/2014/main" id="{97704325-9935-EDF5-A43A-07417091D9D7}"/>
                </a:ext>
              </a:extLst>
            </p:cNvPr>
            <p:cNvSpPr txBox="1">
              <a:spLocks/>
            </p:cNvSpPr>
            <p:nvPr/>
          </p:nvSpPr>
          <p:spPr>
            <a:xfrm>
              <a:off x="8915373" y="2031939"/>
              <a:ext cx="2269886" cy="758825"/>
            </a:xfrm>
            <a:prstGeom prst="rect">
              <a:avLst/>
            </a:prstGeom>
          </p:spPr>
          <p:txBody>
            <a:bodyPr vert="horz" lIns="0" tIns="0" rIns="0" bIns="0" rtlCol="0" anchor="b">
              <a:normAutofit/>
            </a:bodyPr>
            <a:lstStyle>
              <a:lvl1pPr marL="0" indent="0" algn="l" defTabSz="1097192" rtl="0" eaLnBrk="1" latinLnBrk="0" hangingPunct="1">
                <a:lnSpc>
                  <a:spcPts val="144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rPr>
                <a:t>Scrollable </a:t>
              </a:r>
              <a:br>
                <a:rPr lang="en-US" sz="2400" dirty="0">
                  <a:solidFill>
                    <a:schemeClr val="accent3"/>
                  </a:solidFill>
                </a:rPr>
              </a:br>
              <a:r>
                <a:rPr lang="en-US" sz="2400" dirty="0">
                  <a:solidFill>
                    <a:schemeClr val="accent3"/>
                  </a:solidFill>
                </a:rPr>
                <a:t>Product List</a:t>
              </a:r>
            </a:p>
          </p:txBody>
        </p:sp>
        <p:sp>
          <p:nvSpPr>
            <p:cNvPr id="22" name="Text Placeholder 17">
              <a:extLst>
                <a:ext uri="{FF2B5EF4-FFF2-40B4-BE49-F238E27FC236}">
                  <a16:creationId xmlns:a16="http://schemas.microsoft.com/office/drawing/2014/main" id="{F0A6788F-4EC9-D21F-B3ED-6201B1963EFF}"/>
                </a:ext>
              </a:extLst>
            </p:cNvPr>
            <p:cNvSpPr txBox="1">
              <a:spLocks/>
            </p:cNvSpPr>
            <p:nvPr/>
          </p:nvSpPr>
          <p:spPr>
            <a:xfrm>
              <a:off x="11827466" y="2031939"/>
              <a:ext cx="2269886" cy="758825"/>
            </a:xfrm>
            <a:prstGeom prst="rect">
              <a:avLst/>
            </a:prstGeom>
          </p:spPr>
          <p:txBody>
            <a:bodyPr vert="horz" lIns="0" tIns="0" rIns="0" bIns="0" rtlCol="0" anchor="b">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400" dirty="0">
                  <a:solidFill>
                    <a:schemeClr val="accent3"/>
                  </a:solidFill>
                </a:rPr>
                <a:t>White-Rodgers Replacement</a:t>
              </a:r>
            </a:p>
          </p:txBody>
        </p:sp>
        <p:grpSp>
          <p:nvGrpSpPr>
            <p:cNvPr id="12" name="Group 11">
              <a:extLst>
                <a:ext uri="{FF2B5EF4-FFF2-40B4-BE49-F238E27FC236}">
                  <a16:creationId xmlns:a16="http://schemas.microsoft.com/office/drawing/2014/main" id="{67B641E1-29E8-6592-F597-D3E1D2E41FEB}"/>
                </a:ext>
              </a:extLst>
            </p:cNvPr>
            <p:cNvGrpSpPr/>
            <p:nvPr/>
          </p:nvGrpSpPr>
          <p:grpSpPr>
            <a:xfrm>
              <a:off x="6180257" y="3165783"/>
              <a:ext cx="2269886" cy="4541527"/>
              <a:chOff x="5446632" y="3165783"/>
              <a:chExt cx="2269886" cy="4541527"/>
            </a:xfrm>
          </p:grpSpPr>
          <p:pic>
            <p:nvPicPr>
              <p:cNvPr id="24" name="Picture 23">
                <a:extLst>
                  <a:ext uri="{FF2B5EF4-FFF2-40B4-BE49-F238E27FC236}">
                    <a16:creationId xmlns:a16="http://schemas.microsoft.com/office/drawing/2014/main" id="{9DEA18B3-068B-3FBA-7D2F-DCB1ED6C9A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46632" y="3165783"/>
                <a:ext cx="2269886" cy="4541527"/>
              </a:xfrm>
              <a:prstGeom prst="rect">
                <a:avLst/>
              </a:prstGeom>
            </p:spPr>
          </p:pic>
          <p:sp>
            <p:nvSpPr>
              <p:cNvPr id="11" name="Rectangle 10">
                <a:extLst>
                  <a:ext uri="{FF2B5EF4-FFF2-40B4-BE49-F238E27FC236}">
                    <a16:creationId xmlns:a16="http://schemas.microsoft.com/office/drawing/2014/main" id="{E1A60DE3-7F8F-2458-ED4B-099D57EC5BB2}"/>
                  </a:ext>
                </a:extLst>
              </p:cNvPr>
              <p:cNvSpPr/>
              <p:nvPr/>
            </p:nvSpPr>
            <p:spPr>
              <a:xfrm>
                <a:off x="6201420" y="35063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E6456EC-1D3B-1BDA-24AD-779A2586E263}"/>
                </a:ext>
              </a:extLst>
            </p:cNvPr>
            <p:cNvGrpSpPr/>
            <p:nvPr/>
          </p:nvGrpSpPr>
          <p:grpSpPr>
            <a:xfrm>
              <a:off x="9005525" y="3176839"/>
              <a:ext cx="2269886" cy="4541527"/>
              <a:chOff x="8271900" y="3176839"/>
              <a:chExt cx="2269886" cy="4541527"/>
            </a:xfrm>
          </p:grpSpPr>
          <p:pic>
            <p:nvPicPr>
              <p:cNvPr id="25" name="Picture 24">
                <a:extLst>
                  <a:ext uri="{FF2B5EF4-FFF2-40B4-BE49-F238E27FC236}">
                    <a16:creationId xmlns:a16="http://schemas.microsoft.com/office/drawing/2014/main" id="{A7C59808-AFC4-423E-B312-1A46AEEF651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71900" y="3176839"/>
                <a:ext cx="2269886" cy="4541527"/>
              </a:xfrm>
              <a:prstGeom prst="rect">
                <a:avLst/>
              </a:prstGeom>
            </p:spPr>
          </p:pic>
          <p:sp>
            <p:nvSpPr>
              <p:cNvPr id="14" name="Rectangle 13">
                <a:extLst>
                  <a:ext uri="{FF2B5EF4-FFF2-40B4-BE49-F238E27FC236}">
                    <a16:creationId xmlns:a16="http://schemas.microsoft.com/office/drawing/2014/main" id="{DF23CF44-2BA8-84A0-0E69-BA450E69CD44}"/>
                  </a:ext>
                </a:extLst>
              </p:cNvPr>
              <p:cNvSpPr/>
              <p:nvPr/>
            </p:nvSpPr>
            <p:spPr>
              <a:xfrm>
                <a:off x="9040452" y="352009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185A0D1-AD74-C616-4005-6F4684AEFA41}"/>
                </a:ext>
              </a:extLst>
            </p:cNvPr>
            <p:cNvGrpSpPr/>
            <p:nvPr/>
          </p:nvGrpSpPr>
          <p:grpSpPr>
            <a:xfrm>
              <a:off x="11830793" y="3176839"/>
              <a:ext cx="2269886" cy="4541527"/>
              <a:chOff x="11097168" y="3176839"/>
              <a:chExt cx="2269886" cy="4541527"/>
            </a:xfrm>
          </p:grpSpPr>
          <p:pic>
            <p:nvPicPr>
              <p:cNvPr id="26" name="Picture 25">
                <a:extLst>
                  <a:ext uri="{FF2B5EF4-FFF2-40B4-BE49-F238E27FC236}">
                    <a16:creationId xmlns:a16="http://schemas.microsoft.com/office/drawing/2014/main" id="{45A31315-13F8-4052-51D9-C1EB9BEAC56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1097168" y="3176839"/>
                <a:ext cx="2269886" cy="4541527"/>
              </a:xfrm>
              <a:prstGeom prst="rect">
                <a:avLst/>
              </a:prstGeom>
            </p:spPr>
          </p:pic>
          <p:sp>
            <p:nvSpPr>
              <p:cNvPr id="17" name="Rectangle 16">
                <a:extLst>
                  <a:ext uri="{FF2B5EF4-FFF2-40B4-BE49-F238E27FC236}">
                    <a16:creationId xmlns:a16="http://schemas.microsoft.com/office/drawing/2014/main" id="{26E052D7-A058-7040-5655-7FCB43C52491}"/>
                  </a:ext>
                </a:extLst>
              </p:cNvPr>
              <p:cNvSpPr/>
              <p:nvPr/>
            </p:nvSpPr>
            <p:spPr>
              <a:xfrm>
                <a:off x="11862393" y="35338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2154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68BC66-9E4E-AD8F-13E2-C4DA54C42B3E}"/>
              </a:ext>
            </a:extLst>
          </p:cNvPr>
          <p:cNvSpPr>
            <a:spLocks noGrp="1"/>
          </p:cNvSpPr>
          <p:nvPr>
            <p:ph type="body" sz="quarter" idx="13"/>
          </p:nvPr>
        </p:nvSpPr>
        <p:spPr/>
        <p:txBody>
          <a:bodyPr/>
          <a:lstStyle/>
          <a:p>
            <a:r>
              <a:rPr lang="en-US" sz="4000" dirty="0"/>
              <a:t>Classification by Ignition Source</a:t>
            </a:r>
          </a:p>
        </p:txBody>
      </p:sp>
      <p:sp>
        <p:nvSpPr>
          <p:cNvPr id="6" name="Slide Number Placeholder 5">
            <a:extLst>
              <a:ext uri="{FF2B5EF4-FFF2-40B4-BE49-F238E27FC236}">
                <a16:creationId xmlns:a16="http://schemas.microsoft.com/office/drawing/2014/main" id="{53AE1D25-2099-177A-5A3E-5DE1939F4A68}"/>
              </a:ext>
            </a:extLst>
          </p:cNvPr>
          <p:cNvSpPr>
            <a:spLocks noGrp="1"/>
          </p:cNvSpPr>
          <p:nvPr>
            <p:ph type="sldNum" sz="quarter" idx="4"/>
          </p:nvPr>
        </p:nvSpPr>
        <p:spPr/>
        <p:txBody>
          <a:bodyPr/>
          <a:lstStyle/>
          <a:p>
            <a:fld id="{837543D7-8401-5C4E-B0A9-F48897C0C347}" type="slidenum">
              <a:rPr lang="en-US" smtClean="0"/>
              <a:pPr/>
              <a:t>18</a:t>
            </a:fld>
            <a:endParaRPr lang="en-US"/>
          </a:p>
        </p:txBody>
      </p:sp>
      <p:graphicFrame>
        <p:nvGraphicFramePr>
          <p:cNvPr id="25" name="Content Placeholder 14">
            <a:extLst>
              <a:ext uri="{FF2B5EF4-FFF2-40B4-BE49-F238E27FC236}">
                <a16:creationId xmlns:a16="http://schemas.microsoft.com/office/drawing/2014/main" id="{82B9DC96-573E-F0B0-9A75-AB58E52C028F}"/>
              </a:ext>
            </a:extLst>
          </p:cNvPr>
          <p:cNvGraphicFramePr>
            <a:graphicFrameLocks/>
          </p:cNvGraphicFramePr>
          <p:nvPr>
            <p:extLst>
              <p:ext uri="{D42A27DB-BD31-4B8C-83A1-F6EECF244321}">
                <p14:modId xmlns:p14="http://schemas.microsoft.com/office/powerpoint/2010/main" val="207257479"/>
              </p:ext>
            </p:extLst>
          </p:nvPr>
        </p:nvGraphicFramePr>
        <p:xfrm>
          <a:off x="548642" y="1847998"/>
          <a:ext cx="13533120" cy="5577840"/>
        </p:xfrm>
        <a:graphic>
          <a:graphicData uri="http://schemas.openxmlformats.org/drawingml/2006/table">
            <a:tbl>
              <a:tblPr firstRow="1" bandRow="1">
                <a:tableStyleId>{72833802-FEF1-4C79-8D5D-14CF1EAF98D9}</a:tableStyleId>
              </a:tblPr>
              <a:tblGrid>
                <a:gridCol w="2136808">
                  <a:extLst>
                    <a:ext uri="{9D8B030D-6E8A-4147-A177-3AD203B41FA5}">
                      <a16:colId xmlns:a16="http://schemas.microsoft.com/office/drawing/2014/main" val="20000"/>
                    </a:ext>
                  </a:extLst>
                </a:gridCol>
                <a:gridCol w="2849078">
                  <a:extLst>
                    <a:ext uri="{9D8B030D-6E8A-4147-A177-3AD203B41FA5}">
                      <a16:colId xmlns:a16="http://schemas.microsoft.com/office/drawing/2014/main" val="20001"/>
                    </a:ext>
                  </a:extLst>
                </a:gridCol>
                <a:gridCol w="2849078">
                  <a:extLst>
                    <a:ext uri="{9D8B030D-6E8A-4147-A177-3AD203B41FA5}">
                      <a16:colId xmlns:a16="http://schemas.microsoft.com/office/drawing/2014/main" val="20002"/>
                    </a:ext>
                  </a:extLst>
                </a:gridCol>
                <a:gridCol w="2849078">
                  <a:extLst>
                    <a:ext uri="{9D8B030D-6E8A-4147-A177-3AD203B41FA5}">
                      <a16:colId xmlns:a16="http://schemas.microsoft.com/office/drawing/2014/main" val="20003"/>
                    </a:ext>
                  </a:extLst>
                </a:gridCol>
                <a:gridCol w="2849078">
                  <a:extLst>
                    <a:ext uri="{9D8B030D-6E8A-4147-A177-3AD203B41FA5}">
                      <a16:colId xmlns:a16="http://schemas.microsoft.com/office/drawing/2014/main" val="20004"/>
                    </a:ext>
                  </a:extLst>
                </a:gridCol>
              </a:tblGrid>
              <a:tr h="685800">
                <a:tc rowSpan="2">
                  <a:txBody>
                    <a:bodyPr/>
                    <a:lstStyle/>
                    <a:p>
                      <a:pPr algn="ctr"/>
                      <a:endParaRPr lang="en-US" sz="1800"/>
                    </a:p>
                  </a:txBody>
                  <a:tcPr anchor="b">
                    <a:lnB w="3175" cap="flat" cmpd="sng" algn="ctr">
                      <a:solidFill>
                        <a:schemeClr val="tx2"/>
                      </a:solidFill>
                      <a:prstDash val="solid"/>
                      <a:round/>
                      <a:headEnd type="none" w="med" len="med"/>
                      <a:tailEnd type="none" w="med" len="med"/>
                    </a:lnB>
                  </a:tcPr>
                </a:tc>
                <a:tc gridSpan="2">
                  <a:txBody>
                    <a:bodyPr/>
                    <a:lstStyle/>
                    <a:p>
                      <a:pPr algn="ctr"/>
                      <a:r>
                        <a:rPr lang="en-US" sz="1800" b="0"/>
                        <a:t>DIRECT BURNER</a:t>
                      </a:r>
                      <a:r>
                        <a:rPr lang="en-US" sz="1800" b="0" baseline="0"/>
                        <a:t> IGNITION</a:t>
                      </a:r>
                      <a:endParaRPr lang="en-US" sz="1800" b="0"/>
                    </a:p>
                  </a:txBody>
                  <a:tcPr anchor="ctr">
                    <a:lnB w="3175" cap="flat" cmpd="sng" algn="ctr">
                      <a:solidFill>
                        <a:schemeClr val="tx2"/>
                      </a:solidFill>
                      <a:prstDash val="solid"/>
                      <a:round/>
                      <a:headEnd type="none" w="med" len="med"/>
                      <a:tailEnd type="none" w="med" len="med"/>
                    </a:lnB>
                  </a:tcPr>
                </a:tc>
                <a:tc hMerge="1">
                  <a:txBody>
                    <a:bodyPr/>
                    <a:lstStyle/>
                    <a:p>
                      <a:pPr algn="ctr"/>
                      <a:endParaRPr lang="en-US" sz="2400"/>
                    </a:p>
                  </a:txBody>
                  <a:tcPr>
                    <a:solidFill>
                      <a:schemeClr val="accent2"/>
                    </a:solidFill>
                  </a:tcPr>
                </a:tc>
                <a:tc rowSpan="2">
                  <a:txBody>
                    <a:bodyPr/>
                    <a:lstStyle/>
                    <a:p>
                      <a:pPr algn="ctr"/>
                      <a:r>
                        <a:rPr lang="en-US" sz="1800" b="0"/>
                        <a:t>PROVEN / INTERMITTENT PILOT</a:t>
                      </a:r>
                    </a:p>
                  </a:txBody>
                  <a:tcPr anchor="ctr">
                    <a:lnB w="3175" cap="flat" cmpd="sng" algn="ctr">
                      <a:solidFill>
                        <a:schemeClr val="tx2"/>
                      </a:solidFill>
                      <a:prstDash val="solid"/>
                      <a:round/>
                      <a:headEnd type="none" w="med" len="med"/>
                      <a:tailEnd type="none" w="med" len="med"/>
                    </a:lnB>
                  </a:tcPr>
                </a:tc>
                <a:tc rowSpan="2">
                  <a:txBody>
                    <a:bodyPr/>
                    <a:lstStyle/>
                    <a:p>
                      <a:pPr algn="ctr"/>
                      <a:r>
                        <a:rPr lang="en-US" sz="1800" b="0"/>
                        <a:t>STANDING / CONTINUOUS PILOT</a:t>
                      </a:r>
                    </a:p>
                  </a:txBody>
                  <a:tcPr anchor="ctr">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685800">
                <a:tc vMerge="1">
                  <a:txBody>
                    <a:bodyPr/>
                    <a:lstStyle/>
                    <a:p>
                      <a:endParaRPr lang="en-US"/>
                    </a:p>
                  </a:txBody>
                  <a:tcPr/>
                </a:tc>
                <a:tc>
                  <a:txBody>
                    <a:bodyPr/>
                    <a:lstStyle/>
                    <a:p>
                      <a:pPr algn="ctr"/>
                      <a:r>
                        <a:rPr lang="en-US" sz="1800" b="0"/>
                        <a:t>Hot Surface</a:t>
                      </a:r>
                    </a:p>
                    <a:p>
                      <a:pPr algn="ctr"/>
                      <a:r>
                        <a:rPr lang="en-US" sz="1800" b="0"/>
                        <a:t>Ignition (HSI)</a:t>
                      </a:r>
                      <a:endParaRPr lang="en-US" sz="1800" b="0">
                        <a:solidFill>
                          <a:schemeClr val="bg1"/>
                        </a:solidFill>
                      </a:endParaRPr>
                    </a:p>
                  </a:txBody>
                  <a:tcPr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Direct Spark Ignition (DSI)</a:t>
                      </a:r>
                      <a:endParaRPr lang="en-US" sz="1800" b="0">
                        <a:solidFill>
                          <a:schemeClr val="bg1"/>
                        </a:solidFill>
                      </a:endParaRPr>
                    </a:p>
                  </a:txBody>
                  <a:tcPr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64305752"/>
                  </a:ext>
                </a:extLst>
              </a:tr>
              <a:tr h="731520">
                <a:tc>
                  <a:txBody>
                    <a:bodyPr/>
                    <a:lstStyle/>
                    <a:p>
                      <a:pPr algn="l"/>
                      <a:r>
                        <a:rPr lang="en-US" sz="1800" dirty="0"/>
                        <a:t>W-R Valve</a:t>
                      </a:r>
                    </a:p>
                  </a:txBody>
                  <a:tcPr anchor="ctr">
                    <a:lnL w="3175" cap="flat" cmpd="sng" algn="ctr">
                      <a:no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36J, 36H, or 36G</a:t>
                      </a:r>
                    </a:p>
                  </a:txBody>
                  <a:tcPr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36J, 36H, or 36G</a:t>
                      </a:r>
                    </a:p>
                  </a:txBody>
                  <a:tcPr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algn="ctr"/>
                      <a:r>
                        <a:rPr lang="en-US" sz="1800"/>
                        <a:t>36H or 36G</a:t>
                      </a:r>
                    </a:p>
                  </a:txBody>
                  <a:tcPr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t>36C</a:t>
                      </a:r>
                    </a:p>
                  </a:txBody>
                  <a:tcPr anchor="ctr">
                    <a:lnR w="3175"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2"/>
                  </a:ext>
                </a:extLst>
              </a:tr>
              <a:tr h="1371600">
                <a:tc row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Ignition Source</a:t>
                      </a:r>
                    </a:p>
                  </a:txBody>
                  <a:tcPr anchor="ctr">
                    <a:lnL w="6350" cap="flat" cmpd="sng" algn="ctr">
                      <a:noFill/>
                      <a:prstDash val="solid"/>
                      <a:miter lim="800000"/>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0" baseline="0">
                        <a:solidFill>
                          <a:srgbClr val="000000"/>
                        </a:solidFill>
                      </a:endParaRPr>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0">
                        <a:solidFill>
                          <a:srgbClr val="000000"/>
                        </a:solidFill>
                      </a:endParaRPr>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0" baseline="0">
                        <a:solidFill>
                          <a:srgbClr val="000000"/>
                        </a:solidFill>
                      </a:endParaRPr>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b="0" baseline="0">
                        <a:solidFill>
                          <a:srgbClr val="000000"/>
                        </a:solidFill>
                      </a:endParaRPr>
                    </a:p>
                  </a:txBody>
                  <a:tcPr>
                    <a:lnL>
                      <a:noFill/>
                    </a:lnL>
                    <a:lnR w="6350" cap="flat" cmpd="sng" algn="ctr">
                      <a:noFill/>
                      <a:prstDash val="solid"/>
                      <a:miter lim="800000"/>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14400">
                <a:tc v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Resistive element that heats up to</a:t>
                      </a:r>
                      <a:r>
                        <a:rPr lang="en-US" sz="1800" baseline="0"/>
                        <a:t> </a:t>
                      </a:r>
                      <a:r>
                        <a:rPr lang="en-US" sz="1800"/>
                        <a:t>light the gas with direct</a:t>
                      </a:r>
                      <a:r>
                        <a:rPr lang="en-US" sz="1800" baseline="0"/>
                        <a:t> or indirect </a:t>
                      </a:r>
                      <a:r>
                        <a:rPr lang="en-US" sz="1800"/>
                        <a:t>flame sensor</a:t>
                      </a:r>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Ground electrode, with spark electrode flame sensor</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a:t>Pilot burner to ground, with a spark electrode and flame sensor</a:t>
                      </a:r>
                      <a:endParaRPr lang="en-US" sz="1800" b="0">
                        <a:solidFill>
                          <a:srgbClr val="000000"/>
                        </a:solidFill>
                      </a:endParaRPr>
                    </a:p>
                  </a:txBody>
                  <a:tcPr>
                    <a:lnL>
                      <a:noFill/>
                    </a:lnL>
                    <a:lnR>
                      <a:noFill/>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a:t>A traditional pilot burner with a</a:t>
                      </a:r>
                      <a:r>
                        <a:rPr lang="en-US" sz="1800" baseline="0"/>
                        <a:t> thermocouple - no </a:t>
                      </a:r>
                      <a:r>
                        <a:rPr lang="en-US" sz="1800"/>
                        <a:t>spark electrode or flame sensor</a:t>
                      </a:r>
                      <a:endParaRPr lang="en-US" sz="1800" b="0">
                        <a:solidFill>
                          <a:srgbClr val="000000"/>
                        </a:solidFill>
                      </a:endParaRPr>
                    </a:p>
                  </a:txBody>
                  <a:tcPr>
                    <a:lnL>
                      <a:noFill/>
                    </a:lnL>
                    <a:lnR w="6350" cap="flat" cmpd="sng" algn="ctr">
                      <a:noFill/>
                      <a:prstDash val="solid"/>
                      <a:miter lim="800000"/>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Usage</a:t>
                      </a:r>
                    </a:p>
                  </a:txBody>
                  <a:tcPr anchor="ctr">
                    <a:lnL w="6350" cap="flat" cmpd="sng" algn="ctr">
                      <a:noFill/>
                      <a:prstDash val="solid"/>
                      <a:miter lim="800000"/>
                    </a:lnL>
                    <a:lnR>
                      <a:noFill/>
                    </a:lnR>
                    <a:lnT w="317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Majority of current furnaces</a:t>
                      </a:r>
                      <a:endParaRPr lang="en-US" sz="1800" b="1">
                        <a:solidFill>
                          <a:schemeClr val="accent2"/>
                        </a:solidFill>
                      </a:endParaRPr>
                    </a:p>
                  </a:txBody>
                  <a:tcPr>
                    <a:lnL>
                      <a:noFill/>
                    </a:lnL>
                    <a:lnR>
                      <a:noFill/>
                    </a:lnR>
                    <a:lnT w="317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a:t>Selected applications</a:t>
                      </a:r>
                    </a:p>
                  </a:txBody>
                  <a:tcPr>
                    <a:lnL>
                      <a:noFill/>
                    </a:lnL>
                    <a:lnR>
                      <a:noFill/>
                    </a:lnR>
                    <a:lnT w="317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pPr algn="l"/>
                      <a:r>
                        <a:rPr lang="en-US" sz="1800"/>
                        <a:t>Mostly packaged unit applications</a:t>
                      </a:r>
                      <a:endParaRPr lang="en-US" sz="1800" b="0">
                        <a:solidFill>
                          <a:srgbClr val="000000"/>
                        </a:solidFill>
                      </a:endParaRPr>
                    </a:p>
                  </a:txBody>
                  <a:tcPr>
                    <a:lnL>
                      <a:noFill/>
                    </a:lnL>
                    <a:lnR>
                      <a:noFill/>
                    </a:lnR>
                    <a:lnT w="317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No longer used in OEM </a:t>
                      </a:r>
                      <a:r>
                        <a:rPr lang="en-US" sz="1800" baseline="0" dirty="0"/>
                        <a:t>production for residential HVAC</a:t>
                      </a:r>
                      <a:endParaRPr lang="en-US" sz="1800" b="0" dirty="0">
                        <a:solidFill>
                          <a:srgbClr val="000000"/>
                        </a:solidFill>
                      </a:endParaRPr>
                    </a:p>
                  </a:txBody>
                  <a:tcPr>
                    <a:lnL>
                      <a:noFill/>
                    </a:lnL>
                    <a:lnR w="6350" cap="flat" cmpd="sng" algn="ctr">
                      <a:noFill/>
                      <a:prstDash val="solid"/>
                      <a:miter lim="800000"/>
                    </a:lnR>
                    <a:lnT w="3175" cap="flat" cmpd="sng" algn="ctr">
                      <a:solidFill>
                        <a:schemeClr val="tx2"/>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26" name="Picture 2" descr="C:\Documents and Settings\wra0203\Desktop\Ignition Module Project\21D64-002\21D64-2 Pic.png">
            <a:extLst>
              <a:ext uri="{FF2B5EF4-FFF2-40B4-BE49-F238E27FC236}">
                <a16:creationId xmlns:a16="http://schemas.microsoft.com/office/drawing/2014/main" id="{D9FDD6FE-6DBE-8145-8A4D-3730232D7441}"/>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51151" y="3998786"/>
            <a:ext cx="1570175" cy="1280160"/>
          </a:xfrm>
          <a:prstGeom prst="rect">
            <a:avLst/>
          </a:prstGeom>
          <a:noFill/>
          <a:ln w="9525">
            <a:noFill/>
            <a:miter lim="800000"/>
            <a:headEnd/>
            <a:tailEnd/>
          </a:ln>
        </p:spPr>
      </p:pic>
      <p:pic>
        <p:nvPicPr>
          <p:cNvPr id="27" name="Picture 26" descr="Standing Pilot Pic.png">
            <a:extLst>
              <a:ext uri="{FF2B5EF4-FFF2-40B4-BE49-F238E27FC236}">
                <a16:creationId xmlns:a16="http://schemas.microsoft.com/office/drawing/2014/main" id="{AB1D064F-6962-45DB-CCFC-C31F054FD25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553952" y="4037203"/>
            <a:ext cx="881888" cy="1280160"/>
          </a:xfrm>
          <a:prstGeom prst="rect">
            <a:avLst/>
          </a:prstGeom>
        </p:spPr>
      </p:pic>
      <p:pic>
        <p:nvPicPr>
          <p:cNvPr id="28" name="Picture 27" descr="Untitled-3.png">
            <a:extLst>
              <a:ext uri="{FF2B5EF4-FFF2-40B4-BE49-F238E27FC236}">
                <a16:creationId xmlns:a16="http://schemas.microsoft.com/office/drawing/2014/main" id="{111C6B35-434F-5E51-7558-CE89950F1F9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54924" y="3998786"/>
            <a:ext cx="1108990" cy="1280160"/>
          </a:xfrm>
          <a:prstGeom prst="rect">
            <a:avLst/>
          </a:prstGeom>
        </p:spPr>
      </p:pic>
      <p:pic>
        <p:nvPicPr>
          <p:cNvPr id="29" name="Picture 4" descr="Direct Spark Picture.png">
            <a:extLst>
              <a:ext uri="{FF2B5EF4-FFF2-40B4-BE49-F238E27FC236}">
                <a16:creationId xmlns:a16="http://schemas.microsoft.com/office/drawing/2014/main" id="{D023C76A-F5B0-16AF-EC26-EC951EC0608A}"/>
              </a:ext>
            </a:extLst>
          </p:cNvPr>
          <p:cNvPicPr>
            <a:picLocks noChangeAspect="1"/>
          </p:cNvPicPr>
          <p:nvPr/>
        </p:nvPicPr>
        <p:blipFill>
          <a:blip r:embed="rId6" cstate="screen">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a:ext>
            </a:extLst>
          </a:blip>
          <a:srcRect/>
          <a:stretch>
            <a:fillRect/>
          </a:stretch>
        </p:blipFill>
        <p:spPr bwMode="auto">
          <a:xfrm>
            <a:off x="6460333" y="4075621"/>
            <a:ext cx="854867" cy="1203325"/>
          </a:xfrm>
          <a:prstGeom prst="rect">
            <a:avLst/>
          </a:prstGeom>
          <a:noFill/>
          <a:ln w="9525">
            <a:noFill/>
            <a:miter lim="800000"/>
            <a:headEnd/>
            <a:tailEnd/>
          </a:ln>
        </p:spPr>
      </p:pic>
    </p:spTree>
    <p:extLst>
      <p:ext uri="{BB962C8B-B14F-4D97-AF65-F5344CB8AC3E}">
        <p14:creationId xmlns:p14="http://schemas.microsoft.com/office/powerpoint/2010/main" val="2778723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F5CE76-636B-D58C-9EC4-0A00A75EECE1}"/>
              </a:ext>
            </a:extLst>
          </p:cNvPr>
          <p:cNvSpPr>
            <a:spLocks noGrp="1"/>
          </p:cNvSpPr>
          <p:nvPr>
            <p:ph type="body" sz="quarter" idx="13"/>
          </p:nvPr>
        </p:nvSpPr>
        <p:spPr/>
        <p:txBody>
          <a:bodyPr/>
          <a:lstStyle/>
          <a:p>
            <a:r>
              <a:rPr lang="en-US" sz="4000" dirty="0"/>
              <a:t>36H vs 36J Valve Flow Pilot Outlet Comparison</a:t>
            </a:r>
          </a:p>
        </p:txBody>
      </p:sp>
      <p:sp>
        <p:nvSpPr>
          <p:cNvPr id="4" name="Slide Number Placeholder 3">
            <a:extLst>
              <a:ext uri="{FF2B5EF4-FFF2-40B4-BE49-F238E27FC236}">
                <a16:creationId xmlns:a16="http://schemas.microsoft.com/office/drawing/2014/main" id="{21A72697-549E-3DD8-392B-948793EEA255}"/>
              </a:ext>
            </a:extLst>
          </p:cNvPr>
          <p:cNvSpPr>
            <a:spLocks noGrp="1"/>
          </p:cNvSpPr>
          <p:nvPr>
            <p:ph type="sldNum" sz="quarter" idx="4"/>
          </p:nvPr>
        </p:nvSpPr>
        <p:spPr>
          <a:xfrm>
            <a:off x="10681169" y="7807874"/>
            <a:ext cx="3291840" cy="149771"/>
          </a:xfrm>
        </p:spPr>
        <p:txBody>
          <a:bodyPr/>
          <a:lstStyle/>
          <a:p>
            <a:fld id="{837543D7-8401-5C4E-B0A9-F48897C0C347}" type="slidenum">
              <a:rPr lang="en-US" smtClean="0"/>
              <a:pPr/>
              <a:t>19</a:t>
            </a:fld>
            <a:endParaRPr lang="en-US"/>
          </a:p>
        </p:txBody>
      </p:sp>
      <p:pic>
        <p:nvPicPr>
          <p:cNvPr id="26" name="Picture 25" descr="36J22 Gas Flow Schematic With Color.png">
            <a:extLst>
              <a:ext uri="{FF2B5EF4-FFF2-40B4-BE49-F238E27FC236}">
                <a16:creationId xmlns:a16="http://schemas.microsoft.com/office/drawing/2014/main" id="{B2E6AE93-9147-5D8B-44FF-7C4AFC13C5E1}"/>
              </a:ext>
            </a:extLst>
          </p:cNvPr>
          <p:cNvPicPr>
            <a:picLocks noChangeAspect="1"/>
          </p:cNvPicPr>
          <p:nvPr/>
        </p:nvPicPr>
        <p:blipFill>
          <a:blip r:embed="rId3" cstate="screen">
            <a:extLst>
              <a:ext uri="{28A0092B-C50C-407E-A947-70E740481C1C}">
                <a14:useLocalDpi xmlns:a14="http://schemas.microsoft.com/office/drawing/2010/main"/>
              </a:ext>
            </a:extLst>
          </a:blip>
          <a:srcRect l="11186" t="15300" r="16700" b="4208"/>
          <a:stretch>
            <a:fillRect/>
          </a:stretch>
        </p:blipFill>
        <p:spPr>
          <a:xfrm>
            <a:off x="8345832" y="2443059"/>
            <a:ext cx="4464903" cy="3791251"/>
          </a:xfrm>
          <a:prstGeom prst="rect">
            <a:avLst/>
          </a:prstGeom>
        </p:spPr>
      </p:pic>
      <p:sp>
        <p:nvSpPr>
          <p:cNvPr id="30" name="Content Placeholder 4">
            <a:extLst>
              <a:ext uri="{FF2B5EF4-FFF2-40B4-BE49-F238E27FC236}">
                <a16:creationId xmlns:a16="http://schemas.microsoft.com/office/drawing/2014/main" id="{5518099C-C37A-1FAF-83B7-BB6BD1FBEA21}"/>
              </a:ext>
            </a:extLst>
          </p:cNvPr>
          <p:cNvSpPr txBox="1">
            <a:spLocks/>
          </p:cNvSpPr>
          <p:nvPr/>
        </p:nvSpPr>
        <p:spPr>
          <a:xfrm>
            <a:off x="13167532" y="2864333"/>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36J</a:t>
            </a:r>
          </a:p>
        </p:txBody>
      </p:sp>
      <p:grpSp>
        <p:nvGrpSpPr>
          <p:cNvPr id="43" name="Group 42">
            <a:extLst>
              <a:ext uri="{FF2B5EF4-FFF2-40B4-BE49-F238E27FC236}">
                <a16:creationId xmlns:a16="http://schemas.microsoft.com/office/drawing/2014/main" id="{F0E3E1C2-B4BA-184B-CF90-3D00E864699F}"/>
              </a:ext>
            </a:extLst>
          </p:cNvPr>
          <p:cNvGrpSpPr/>
          <p:nvPr/>
        </p:nvGrpSpPr>
        <p:grpSpPr>
          <a:xfrm>
            <a:off x="1417467" y="2605216"/>
            <a:ext cx="6267384" cy="3542811"/>
            <a:chOff x="1067843" y="3600533"/>
            <a:chExt cx="5004422" cy="2828887"/>
          </a:xfrm>
        </p:grpSpPr>
        <p:pic>
          <p:nvPicPr>
            <p:cNvPr id="27" name="Picture 26" descr="36H Flow Schematic Pilot Valve Only.png">
              <a:extLst>
                <a:ext uri="{FF2B5EF4-FFF2-40B4-BE49-F238E27FC236}">
                  <a16:creationId xmlns:a16="http://schemas.microsoft.com/office/drawing/2014/main" id="{5300690F-26BD-6CFD-A5D1-CC5B48076F4A}"/>
                </a:ext>
              </a:extLst>
            </p:cNvPr>
            <p:cNvPicPr>
              <a:picLocks/>
            </p:cNvPicPr>
            <p:nvPr/>
          </p:nvPicPr>
          <p:blipFill rotWithShape="1">
            <a:blip r:embed="rId4" cstate="screen">
              <a:extLst>
                <a:ext uri="{28A0092B-C50C-407E-A947-70E740481C1C}">
                  <a14:useLocalDpi xmlns:a14="http://schemas.microsoft.com/office/drawing/2010/main"/>
                </a:ext>
              </a:extLst>
            </a:blip>
            <a:srcRect l="6422"/>
            <a:stretch/>
          </p:blipFill>
          <p:spPr>
            <a:xfrm>
              <a:off x="1067843" y="3603924"/>
              <a:ext cx="4142232" cy="2825496"/>
            </a:xfrm>
            <a:prstGeom prst="rect">
              <a:avLst/>
            </a:prstGeom>
          </p:spPr>
        </p:pic>
        <p:sp>
          <p:nvSpPr>
            <p:cNvPr id="31" name="TextBox 30">
              <a:extLst>
                <a:ext uri="{FF2B5EF4-FFF2-40B4-BE49-F238E27FC236}">
                  <a16:creationId xmlns:a16="http://schemas.microsoft.com/office/drawing/2014/main" id="{73D6BAA3-3038-7734-5CA4-950394BBF47E}"/>
                </a:ext>
              </a:extLst>
            </p:cNvPr>
            <p:cNvSpPr txBox="1"/>
            <p:nvPr/>
          </p:nvSpPr>
          <p:spPr>
            <a:xfrm>
              <a:off x="4758727" y="3600533"/>
              <a:ext cx="1313538" cy="319482"/>
            </a:xfrm>
            <a:prstGeom prst="rect">
              <a:avLst/>
            </a:prstGeom>
            <a:noFill/>
          </p:spPr>
          <p:txBody>
            <a:bodyPr wrap="square" rtlCol="0">
              <a:spAutoFit/>
            </a:bodyPr>
            <a:lstStyle/>
            <a:p>
              <a:pPr algn="ctr"/>
              <a:r>
                <a:rPr lang="en-US" sz="2000" dirty="0">
                  <a:effectLst/>
                </a:rPr>
                <a:t>Pilot outlet</a:t>
              </a:r>
            </a:p>
          </p:txBody>
        </p:sp>
        <p:cxnSp>
          <p:nvCxnSpPr>
            <p:cNvPr id="32" name="Straight Arrow Connector 31">
              <a:extLst>
                <a:ext uri="{FF2B5EF4-FFF2-40B4-BE49-F238E27FC236}">
                  <a16:creationId xmlns:a16="http://schemas.microsoft.com/office/drawing/2014/main" id="{028B7662-31A2-5DD6-E8A9-3E7194D83021}"/>
                </a:ext>
              </a:extLst>
            </p:cNvPr>
            <p:cNvCxnSpPr>
              <a:cxnSpLocks/>
            </p:cNvCxnSpPr>
            <p:nvPr/>
          </p:nvCxnSpPr>
          <p:spPr bwMode="auto">
            <a:xfrm flipH="1">
              <a:off x="5210076" y="3959079"/>
              <a:ext cx="282130" cy="367561"/>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grpSp>
      <p:pic>
        <p:nvPicPr>
          <p:cNvPr id="33" name="Picture 8" descr="npo00002a">
            <a:extLst>
              <a:ext uri="{FF2B5EF4-FFF2-40B4-BE49-F238E27FC236}">
                <a16:creationId xmlns:a16="http://schemas.microsoft.com/office/drawing/2014/main" id="{B7BE2C4A-3527-5803-EC6B-4BAA94BDA7F9}"/>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053" y="1571379"/>
            <a:ext cx="984790" cy="1246008"/>
          </a:xfrm>
          <a:prstGeom prst="rect">
            <a:avLst/>
          </a:prstGeom>
          <a:noFill/>
          <a:ln w="9525">
            <a:noFill/>
            <a:miter lim="800000"/>
            <a:headEnd/>
            <a:tailEnd/>
          </a:ln>
          <a:effectLst/>
        </p:spPr>
      </p:pic>
      <p:pic>
        <p:nvPicPr>
          <p:cNvPr id="34" name="Picture 33" descr="36J24_510__sgl_stage.png">
            <a:extLst>
              <a:ext uri="{FF2B5EF4-FFF2-40B4-BE49-F238E27FC236}">
                <a16:creationId xmlns:a16="http://schemas.microsoft.com/office/drawing/2014/main" id="{40FBF22F-EE81-F5DC-EBCA-F5E52353FF89}"/>
              </a:ext>
            </a:extLst>
          </p:cNvPr>
          <p:cNvPicPr>
            <a:picLocks noChangeAspect="1"/>
          </p:cNvPicPr>
          <p:nvPr/>
        </p:nvPicPr>
        <p:blipFill>
          <a:blip r:embed="rId6" cstate="print"/>
          <a:stretch>
            <a:fillRect/>
          </a:stretch>
        </p:blipFill>
        <p:spPr>
          <a:xfrm>
            <a:off x="12952547" y="1571379"/>
            <a:ext cx="1066800" cy="1164220"/>
          </a:xfrm>
          <a:prstGeom prst="rect">
            <a:avLst/>
          </a:prstGeom>
        </p:spPr>
      </p:pic>
      <p:sp>
        <p:nvSpPr>
          <p:cNvPr id="35" name="Content Placeholder 4">
            <a:extLst>
              <a:ext uri="{FF2B5EF4-FFF2-40B4-BE49-F238E27FC236}">
                <a16:creationId xmlns:a16="http://schemas.microsoft.com/office/drawing/2014/main" id="{726590F7-C2BD-BF4F-3EDC-F1DE8B64388B}"/>
              </a:ext>
            </a:extLst>
          </p:cNvPr>
          <p:cNvSpPr txBox="1">
            <a:spLocks/>
          </p:cNvSpPr>
          <p:nvPr/>
        </p:nvSpPr>
        <p:spPr>
          <a:xfrm>
            <a:off x="778585" y="2864333"/>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dirty="0">
                <a:solidFill>
                  <a:schemeClr val="accent1"/>
                </a:solidFill>
              </a:rPr>
              <a:t>36H</a:t>
            </a:r>
          </a:p>
        </p:txBody>
      </p:sp>
      <p:grpSp>
        <p:nvGrpSpPr>
          <p:cNvPr id="39" name="Group 38">
            <a:extLst>
              <a:ext uri="{FF2B5EF4-FFF2-40B4-BE49-F238E27FC236}">
                <a16:creationId xmlns:a16="http://schemas.microsoft.com/office/drawing/2014/main" id="{E6E9F94F-CECB-A0D8-DE0C-1C7510BE92EE}"/>
              </a:ext>
            </a:extLst>
          </p:cNvPr>
          <p:cNvGrpSpPr/>
          <p:nvPr/>
        </p:nvGrpSpPr>
        <p:grpSpPr>
          <a:xfrm>
            <a:off x="0" y="6510846"/>
            <a:ext cx="9966959" cy="987552"/>
            <a:chOff x="0" y="7159989"/>
            <a:chExt cx="9966959" cy="987552"/>
          </a:xfrm>
        </p:grpSpPr>
        <p:sp>
          <p:nvSpPr>
            <p:cNvPr id="40" name="Rectangle 39">
              <a:extLst>
                <a:ext uri="{FF2B5EF4-FFF2-40B4-BE49-F238E27FC236}">
                  <a16:creationId xmlns:a16="http://schemas.microsoft.com/office/drawing/2014/main" id="{3130CBF3-8895-B94F-E4ED-E78B1E633521}"/>
                </a:ext>
              </a:extLst>
            </p:cNvPr>
            <p:cNvSpPr/>
            <p:nvPr/>
          </p:nvSpPr>
          <p:spPr bwMode="auto">
            <a:xfrm rot="16200000">
              <a:off x="4489704" y="2670285"/>
              <a:ext cx="987552" cy="9966959"/>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41" name="Picture 40">
              <a:extLst>
                <a:ext uri="{FF2B5EF4-FFF2-40B4-BE49-F238E27FC236}">
                  <a16:creationId xmlns:a16="http://schemas.microsoft.com/office/drawing/2014/main" id="{6B58A281-371E-FDFF-0090-053019FC96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103" y="7500772"/>
              <a:ext cx="305985" cy="305985"/>
            </a:xfrm>
            <a:prstGeom prst="rect">
              <a:avLst/>
            </a:prstGeom>
          </p:spPr>
        </p:pic>
      </p:grpSp>
      <p:sp>
        <p:nvSpPr>
          <p:cNvPr id="42" name="Rectangle 41">
            <a:extLst>
              <a:ext uri="{FF2B5EF4-FFF2-40B4-BE49-F238E27FC236}">
                <a16:creationId xmlns:a16="http://schemas.microsoft.com/office/drawing/2014/main" id="{3501BDB0-A13C-F6AF-B36D-DA3DF1677511}"/>
              </a:ext>
            </a:extLst>
          </p:cNvPr>
          <p:cNvSpPr/>
          <p:nvPr/>
        </p:nvSpPr>
        <p:spPr>
          <a:xfrm>
            <a:off x="634998" y="6650679"/>
            <a:ext cx="9121809"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The 36J does not have a pilot outlet and can only be used on direct burner ignition applications such as Direct Spark or Hot Surface Ignition.</a:t>
            </a:r>
          </a:p>
        </p:txBody>
      </p:sp>
    </p:spTree>
    <p:extLst>
      <p:ext uri="{BB962C8B-B14F-4D97-AF65-F5344CB8AC3E}">
        <p14:creationId xmlns:p14="http://schemas.microsoft.com/office/powerpoint/2010/main" val="2132339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6804A6-2CC5-80DA-FA9B-5F1A64D2E2C0}"/>
              </a:ext>
            </a:extLst>
          </p:cNvPr>
          <p:cNvSpPr>
            <a:spLocks noGrp="1"/>
          </p:cNvSpPr>
          <p:nvPr>
            <p:ph type="body" sz="quarter" idx="13"/>
          </p:nvPr>
        </p:nvSpPr>
        <p:spPr/>
        <p:txBody>
          <a:bodyPr/>
          <a:lstStyle/>
          <a:p>
            <a:r>
              <a:rPr lang="en-US" sz="4000" dirty="0"/>
              <a:t>Course Agenda</a:t>
            </a:r>
          </a:p>
        </p:txBody>
      </p:sp>
      <p:sp>
        <p:nvSpPr>
          <p:cNvPr id="2" name="Slide Number Placeholder 1">
            <a:extLst>
              <a:ext uri="{FF2B5EF4-FFF2-40B4-BE49-F238E27FC236}">
                <a16:creationId xmlns:a16="http://schemas.microsoft.com/office/drawing/2014/main" id="{386FA8DE-0D83-86B5-B561-3B2A35BF5517}"/>
              </a:ext>
            </a:extLst>
          </p:cNvPr>
          <p:cNvSpPr>
            <a:spLocks noGrp="1"/>
          </p:cNvSpPr>
          <p:nvPr>
            <p:ph type="sldNum" sz="quarter" idx="4"/>
          </p:nvPr>
        </p:nvSpPr>
        <p:spPr/>
        <p:txBody>
          <a:bodyPr/>
          <a:lstStyle/>
          <a:p>
            <a:fld id="{837543D7-8401-5C4E-B0A9-F48897C0C347}" type="slidenum">
              <a:rPr lang="en-US" smtClean="0"/>
              <a:pPr/>
              <a:t>2</a:t>
            </a:fld>
            <a:endParaRPr lang="en-US"/>
          </a:p>
        </p:txBody>
      </p:sp>
      <p:graphicFrame>
        <p:nvGraphicFramePr>
          <p:cNvPr id="3" name="Table 33">
            <a:extLst>
              <a:ext uri="{FF2B5EF4-FFF2-40B4-BE49-F238E27FC236}">
                <a16:creationId xmlns:a16="http://schemas.microsoft.com/office/drawing/2014/main" id="{7D194B1A-C6F3-3187-896D-F5F4AE0F7BFA}"/>
              </a:ext>
            </a:extLst>
          </p:cNvPr>
          <p:cNvGraphicFramePr>
            <a:graphicFrameLocks noGrp="1"/>
          </p:cNvGraphicFramePr>
          <p:nvPr>
            <p:extLst>
              <p:ext uri="{D42A27DB-BD31-4B8C-83A1-F6EECF244321}">
                <p14:modId xmlns:p14="http://schemas.microsoft.com/office/powerpoint/2010/main" val="2969340376"/>
              </p:ext>
            </p:extLst>
          </p:nvPr>
        </p:nvGraphicFramePr>
        <p:xfrm>
          <a:off x="861463" y="2021984"/>
          <a:ext cx="9555481" cy="4417455"/>
        </p:xfrm>
        <a:graphic>
          <a:graphicData uri="http://schemas.openxmlformats.org/drawingml/2006/table">
            <a:tbl>
              <a:tblPr firstRow="1" bandRow="1">
                <a:tableStyleId>{5C22544A-7EE6-4342-B048-85BDC9FD1C3A}</a:tableStyleId>
              </a:tblPr>
              <a:tblGrid>
                <a:gridCol w="2319619">
                  <a:extLst>
                    <a:ext uri="{9D8B030D-6E8A-4147-A177-3AD203B41FA5}">
                      <a16:colId xmlns:a16="http://schemas.microsoft.com/office/drawing/2014/main" val="1192023047"/>
                    </a:ext>
                  </a:extLst>
                </a:gridCol>
                <a:gridCol w="7235862">
                  <a:extLst>
                    <a:ext uri="{9D8B030D-6E8A-4147-A177-3AD203B41FA5}">
                      <a16:colId xmlns:a16="http://schemas.microsoft.com/office/drawing/2014/main" val="567254718"/>
                    </a:ext>
                  </a:extLst>
                </a:gridCol>
              </a:tblGrid>
              <a:tr h="94914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One</a:t>
                      </a:r>
                    </a:p>
                  </a:txBody>
                  <a:tcPr marL="0" marR="219457" marT="54864" marB="54864" anchor="ctr">
                    <a:lnL w="6350" cap="flat" cmpd="sng" algn="ctr">
                      <a:noFill/>
                      <a:prstDash val="solid"/>
                      <a:round/>
                      <a:headEnd type="none" w="med" len="med"/>
                      <a:tailEnd type="none" w="med" len="med"/>
                    </a:lnL>
                    <a:lnR w="57150"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Gas Valve Operation</a:t>
                      </a:r>
                    </a:p>
                  </a:txBody>
                  <a:tcPr marL="219457" marR="109728" marT="54864" marB="54864" anchor="ctr">
                    <a:lnL w="571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593916"/>
                  </a:ext>
                </a:extLst>
              </a:tr>
              <a:tr h="125069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Two</a:t>
                      </a:r>
                    </a:p>
                  </a:txBody>
                  <a:tcPr marL="109728" marR="219457" marT="54864" marB="54864" anchor="ctr">
                    <a:lnL w="6350" cap="flat" cmpd="sng" algn="ctr">
                      <a:noFill/>
                      <a:prstDash val="solid"/>
                      <a:round/>
                      <a:headEnd type="none" w="med" len="med"/>
                      <a:tailEnd type="none" w="med" len="med"/>
                    </a:lnL>
                    <a:lnR w="57150" cap="flat" cmpd="sng" algn="ctr">
                      <a:solidFill>
                        <a:schemeClr val="accent5"/>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Choosing the Correct </a:t>
                      </a:r>
                      <a:b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Replacement Valve</a:t>
                      </a:r>
                    </a:p>
                  </a:txBody>
                  <a:tcPr marL="219457" marR="109728" marT="54864" marB="54864" anchor="ctr">
                    <a:lnL w="5715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652100"/>
                  </a:ext>
                </a:extLst>
              </a:tr>
              <a:tr h="96691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Three</a:t>
                      </a:r>
                    </a:p>
                  </a:txBody>
                  <a:tcPr marL="109728" marR="219457" marT="54864" marB="54864" anchor="ctr">
                    <a:lnL w="6350" cap="flat" cmpd="sng" algn="ctr">
                      <a:noFill/>
                      <a:prstDash val="solid"/>
                      <a:round/>
                      <a:headEnd type="none" w="med" len="med"/>
                      <a:tailEnd type="none" w="med" len="med"/>
                    </a:lnL>
                    <a:lnR w="57150" cap="flat" cmpd="sng" algn="ctr">
                      <a:solidFill>
                        <a:schemeClr val="accent6"/>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Replacing Gas Valves</a:t>
                      </a:r>
                    </a:p>
                  </a:txBody>
                  <a:tcPr marL="219457" marR="109728" marT="54864" marB="54864" anchor="ctr">
                    <a:lnL w="571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520680"/>
                  </a:ext>
                </a:extLst>
              </a:tr>
              <a:tr h="125069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Four</a:t>
                      </a:r>
                    </a:p>
                  </a:txBody>
                  <a:tcPr marL="109728" marR="219457" marT="54864" marB="54864" anchor="ctr">
                    <a:lnL w="6350" cap="flat" cmpd="sng" algn="ctr">
                      <a:noFill/>
                      <a:prstDash val="solid"/>
                      <a:round/>
                      <a:headEnd type="none" w="med" len="med"/>
                      <a:tailEnd type="none" w="med" len="med"/>
                    </a:lnL>
                    <a:lnR w="57150" cap="flat" cmpd="sng" algn="ctr">
                      <a:solidFill>
                        <a:schemeClr val="accent4">
                          <a:lumMod val="40000"/>
                          <a:lumOff val="6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Troubleshooting and </a:t>
                      </a:r>
                      <a:b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Servicing Gas Valves</a:t>
                      </a:r>
                    </a:p>
                  </a:txBody>
                  <a:tcPr marL="219457" marR="109728" marT="54864" marB="54864" anchor="ctr">
                    <a:lnL w="57150" cap="flat" cmpd="sng" algn="ctr">
                      <a:solidFill>
                        <a:schemeClr val="accent4">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5293127"/>
                  </a:ext>
                </a:extLst>
              </a:tr>
            </a:tbl>
          </a:graphicData>
        </a:graphic>
      </p:graphicFrame>
      <p:sp>
        <p:nvSpPr>
          <p:cNvPr id="6" name="Rectangle 5">
            <a:extLst>
              <a:ext uri="{FF2B5EF4-FFF2-40B4-BE49-F238E27FC236}">
                <a16:creationId xmlns:a16="http://schemas.microsoft.com/office/drawing/2014/main" id="{3F1D33C6-DBB0-B3D1-CF53-C1C563B33D9C}"/>
              </a:ext>
            </a:extLst>
          </p:cNvPr>
          <p:cNvSpPr/>
          <p:nvPr/>
        </p:nvSpPr>
        <p:spPr>
          <a:xfrm>
            <a:off x="7315200" y="1645980"/>
            <a:ext cx="4699000" cy="5017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4151F3-5B30-8AD4-75C4-1C2803278FD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208521" y="1566354"/>
            <a:ext cx="7648412" cy="5096892"/>
          </a:xfrm>
          <a:prstGeom prst="rect">
            <a:avLst/>
          </a:prstGeom>
        </p:spPr>
      </p:pic>
    </p:spTree>
    <p:extLst>
      <p:ext uri="{BB962C8B-B14F-4D97-AF65-F5344CB8AC3E}">
        <p14:creationId xmlns:p14="http://schemas.microsoft.com/office/powerpoint/2010/main" val="237279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2000" y="1554480"/>
            <a:ext cx="6172200" cy="5030270"/>
          </a:xfrm>
        </p:spPr>
        <p:txBody>
          <a:bodyPr/>
          <a:lstStyle/>
          <a:p>
            <a:r>
              <a:rPr lang="en-US" sz="2800" dirty="0">
                <a:solidFill>
                  <a:schemeClr val="accent4"/>
                </a:solidFill>
              </a:rPr>
              <a:t>Pressure drop</a:t>
            </a:r>
          </a:p>
          <a:p>
            <a:pPr lvl="1"/>
            <a:r>
              <a:rPr lang="en-US" dirty="0"/>
              <a:t>Valves are rated at 1” W.C. of pressure between inlet and outlet readings in the fully open position</a:t>
            </a:r>
          </a:p>
          <a:p>
            <a:pPr lvl="1"/>
            <a:endParaRPr lang="en-US" dirty="0"/>
          </a:p>
          <a:p>
            <a:r>
              <a:rPr lang="en-US" sz="2800" dirty="0">
                <a:solidFill>
                  <a:schemeClr val="accent4"/>
                </a:solidFill>
              </a:rPr>
              <a:t>Reducing bushing</a:t>
            </a:r>
          </a:p>
          <a:p>
            <a:pPr lvl="1"/>
            <a:r>
              <a:rPr lang="en-US" dirty="0"/>
              <a:t>Connector sizing determines </a:t>
            </a:r>
            <a:br>
              <a:rPr lang="en-US" dirty="0"/>
            </a:br>
            <a:r>
              <a:rPr lang="en-US" dirty="0"/>
              <a:t>cubic feet per hour and overall capacity</a:t>
            </a: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a:xfrm>
            <a:off x="548642" y="143130"/>
            <a:ext cx="13319758" cy="987552"/>
          </a:xfrm>
        </p:spPr>
        <p:txBody>
          <a:bodyPr/>
          <a:lstStyle/>
          <a:p>
            <a:r>
              <a:rPr lang="en-US" sz="4000" dirty="0"/>
              <a:t>Classification by Rated Valve Capacity</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20</a:t>
            </a:fld>
            <a:endParaRPr lang="en-US"/>
          </a:p>
        </p:txBody>
      </p:sp>
      <p:grpSp>
        <p:nvGrpSpPr>
          <p:cNvPr id="18" name="Group 17">
            <a:extLst>
              <a:ext uri="{FF2B5EF4-FFF2-40B4-BE49-F238E27FC236}">
                <a16:creationId xmlns:a16="http://schemas.microsoft.com/office/drawing/2014/main" id="{056147EA-E52B-1233-C9D5-DEB9BEF924B8}"/>
              </a:ext>
            </a:extLst>
          </p:cNvPr>
          <p:cNvGrpSpPr/>
          <p:nvPr/>
        </p:nvGrpSpPr>
        <p:grpSpPr>
          <a:xfrm>
            <a:off x="10065082" y="1307497"/>
            <a:ext cx="4016678" cy="2518050"/>
            <a:chOff x="990600" y="2342441"/>
            <a:chExt cx="3095625" cy="1913873"/>
          </a:xfrm>
        </p:grpSpPr>
        <p:graphicFrame>
          <p:nvGraphicFramePr>
            <p:cNvPr id="19" name="Chart 18">
              <a:extLst>
                <a:ext uri="{FF2B5EF4-FFF2-40B4-BE49-F238E27FC236}">
                  <a16:creationId xmlns:a16="http://schemas.microsoft.com/office/drawing/2014/main" id="{945A220C-27B9-F95D-82E3-199C729D02F1}"/>
                </a:ext>
              </a:extLst>
            </p:cNvPr>
            <p:cNvGraphicFramePr/>
            <p:nvPr>
              <p:extLst>
                <p:ext uri="{D42A27DB-BD31-4B8C-83A1-F6EECF244321}">
                  <p14:modId xmlns:p14="http://schemas.microsoft.com/office/powerpoint/2010/main" val="3095416438"/>
                </p:ext>
              </p:extLst>
            </p:nvPr>
          </p:nvGraphicFramePr>
          <p:xfrm>
            <a:off x="990600" y="2342441"/>
            <a:ext cx="3095625" cy="1913873"/>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4AF14D87-4AC6-D079-1BF8-33DB701FB2A9}"/>
                </a:ext>
              </a:extLst>
            </p:cNvPr>
            <p:cNvCxnSpPr/>
            <p:nvPr/>
          </p:nvCxnSpPr>
          <p:spPr>
            <a:xfrm flipV="1">
              <a:off x="2527126" y="2857500"/>
              <a:ext cx="0" cy="6477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3A44493-C9AA-04A8-A456-980639030614}"/>
                </a:ext>
              </a:extLst>
            </p:cNvPr>
            <p:cNvSpPr/>
            <p:nvPr/>
          </p:nvSpPr>
          <p:spPr>
            <a:xfrm>
              <a:off x="2462212" y="2868828"/>
              <a:ext cx="152400" cy="228600"/>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 name="Table 21">
            <a:extLst>
              <a:ext uri="{FF2B5EF4-FFF2-40B4-BE49-F238E27FC236}">
                <a16:creationId xmlns:a16="http://schemas.microsoft.com/office/drawing/2014/main" id="{CB3BBC6E-5064-0BBD-4847-7D8F019BC824}"/>
              </a:ext>
            </a:extLst>
          </p:cNvPr>
          <p:cNvGraphicFramePr>
            <a:graphicFrameLocks noGrp="1"/>
          </p:cNvGraphicFramePr>
          <p:nvPr>
            <p:extLst>
              <p:ext uri="{D42A27DB-BD31-4B8C-83A1-F6EECF244321}">
                <p14:modId xmlns:p14="http://schemas.microsoft.com/office/powerpoint/2010/main" val="2046233084"/>
              </p:ext>
            </p:extLst>
          </p:nvPr>
        </p:nvGraphicFramePr>
        <p:xfrm>
          <a:off x="10085649" y="4335816"/>
          <a:ext cx="4143717" cy="2010593"/>
        </p:xfrm>
        <a:graphic>
          <a:graphicData uri="http://schemas.openxmlformats.org/drawingml/2006/table">
            <a:tbl>
              <a:tblPr firstRow="1" bandRow="1">
                <a:tableStyleId>{69012ECD-51FC-41F1-AA8D-1B2483CD663E}</a:tableStyleId>
              </a:tblPr>
              <a:tblGrid>
                <a:gridCol w="1381239">
                  <a:extLst>
                    <a:ext uri="{9D8B030D-6E8A-4147-A177-3AD203B41FA5}">
                      <a16:colId xmlns:a16="http://schemas.microsoft.com/office/drawing/2014/main" val="20000"/>
                    </a:ext>
                  </a:extLst>
                </a:gridCol>
                <a:gridCol w="1381239">
                  <a:extLst>
                    <a:ext uri="{9D8B030D-6E8A-4147-A177-3AD203B41FA5}">
                      <a16:colId xmlns:a16="http://schemas.microsoft.com/office/drawing/2014/main" val="20001"/>
                    </a:ext>
                  </a:extLst>
                </a:gridCol>
                <a:gridCol w="1381239">
                  <a:extLst>
                    <a:ext uri="{9D8B030D-6E8A-4147-A177-3AD203B41FA5}">
                      <a16:colId xmlns:a16="http://schemas.microsoft.com/office/drawing/2014/main" val="20002"/>
                    </a:ext>
                  </a:extLst>
                </a:gridCol>
              </a:tblGrid>
              <a:tr h="372333">
                <a:tc gridSpan="3">
                  <a:txBody>
                    <a:bodyPr/>
                    <a:lstStyle/>
                    <a:p>
                      <a:pPr algn="ctr"/>
                      <a:r>
                        <a:rPr lang="en-US" sz="1400" b="0" dirty="0"/>
                        <a:t>1” PRESSURE DROP WITH BUSHINGS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9565">
                <a:tc>
                  <a:txBody>
                    <a:bodyPr/>
                    <a:lstStyle/>
                    <a:p>
                      <a:pPr algn="ctr"/>
                      <a:r>
                        <a:rPr lang="en-US" sz="1600"/>
                        <a:t>36C Valve</a:t>
                      </a:r>
                      <a:endParaRPr lang="en-US" sz="1600" b="0"/>
                    </a:p>
                  </a:txBody>
                  <a:tcPr anchor="ctr"/>
                </a:tc>
                <a:tc>
                  <a:txBody>
                    <a:bodyPr/>
                    <a:lstStyle/>
                    <a:p>
                      <a:pPr algn="ctr"/>
                      <a:r>
                        <a:rPr lang="en-US" sz="1600"/>
                        <a:t>N.G.</a:t>
                      </a:r>
                      <a:r>
                        <a:rPr lang="en-US" sz="1600" baseline="0"/>
                        <a:t> </a:t>
                      </a:r>
                      <a:endParaRPr lang="en-US" sz="1600" b="0"/>
                    </a:p>
                  </a:txBody>
                  <a:tcPr anchor="ctr"/>
                </a:tc>
                <a:tc>
                  <a:txBody>
                    <a:bodyPr/>
                    <a:lstStyle/>
                    <a:p>
                      <a:pPr algn="ctr"/>
                      <a:r>
                        <a:rPr lang="en-US" sz="1600"/>
                        <a:t>L.</a:t>
                      </a:r>
                      <a:r>
                        <a:rPr lang="en-US" sz="1600" baseline="0"/>
                        <a:t>P.</a:t>
                      </a:r>
                      <a:endParaRPr lang="en-US" sz="1600" b="0"/>
                    </a:p>
                  </a:txBody>
                  <a:tcPr anchor="ctr"/>
                </a:tc>
                <a:extLst>
                  <a:ext uri="{0D108BD9-81ED-4DB2-BD59-A6C34878D82A}">
                    <a16:rowId xmlns:a16="http://schemas.microsoft.com/office/drawing/2014/main" val="10001"/>
                  </a:ext>
                </a:extLst>
              </a:tr>
              <a:tr h="409565">
                <a:tc>
                  <a:txBody>
                    <a:bodyPr/>
                    <a:lstStyle/>
                    <a:p>
                      <a:pPr algn="ctr"/>
                      <a:r>
                        <a:rPr lang="en-US" sz="1600"/>
                        <a:t>½</a:t>
                      </a:r>
                      <a:r>
                        <a:rPr lang="en-US" sz="1600" baseline="0"/>
                        <a:t> x ½ </a:t>
                      </a:r>
                      <a:endParaRPr lang="en-US" sz="1600" b="0"/>
                    </a:p>
                  </a:txBody>
                  <a:tcPr anchor="ctr"/>
                </a:tc>
                <a:tc>
                  <a:txBody>
                    <a:bodyPr/>
                    <a:lstStyle/>
                    <a:p>
                      <a:pPr algn="ctr"/>
                      <a:r>
                        <a:rPr lang="en-US" sz="1600"/>
                        <a:t>230,000</a:t>
                      </a:r>
                      <a:endParaRPr lang="en-US" sz="1600" b="0"/>
                    </a:p>
                  </a:txBody>
                  <a:tcPr anchor="ctr"/>
                </a:tc>
                <a:tc>
                  <a:txBody>
                    <a:bodyPr/>
                    <a:lstStyle/>
                    <a:p>
                      <a:pPr algn="ctr"/>
                      <a:r>
                        <a:rPr lang="en-US" sz="1600"/>
                        <a:t>372,600</a:t>
                      </a:r>
                      <a:endParaRPr lang="en-US" sz="1600" b="0"/>
                    </a:p>
                  </a:txBody>
                  <a:tcPr anchor="ctr"/>
                </a:tc>
                <a:extLst>
                  <a:ext uri="{0D108BD9-81ED-4DB2-BD59-A6C34878D82A}">
                    <a16:rowId xmlns:a16="http://schemas.microsoft.com/office/drawing/2014/main" val="10002"/>
                  </a:ext>
                </a:extLst>
              </a:tr>
              <a:tr h="409565">
                <a:tc>
                  <a:txBody>
                    <a:bodyPr/>
                    <a:lstStyle/>
                    <a:p>
                      <a:pPr algn="ctr"/>
                      <a:r>
                        <a:rPr lang="en-US" sz="1600"/>
                        <a:t>½ x ¾ </a:t>
                      </a:r>
                      <a:endParaRPr lang="en-US" sz="1600" b="0"/>
                    </a:p>
                  </a:txBody>
                  <a:tcPr anchor="ctr"/>
                </a:tc>
                <a:tc>
                  <a:txBody>
                    <a:bodyPr/>
                    <a:lstStyle/>
                    <a:p>
                      <a:pPr algn="ctr"/>
                      <a:r>
                        <a:rPr lang="en-US" sz="1600"/>
                        <a:t>230,000</a:t>
                      </a:r>
                      <a:endParaRPr lang="en-US" sz="1600" b="0"/>
                    </a:p>
                  </a:txBody>
                  <a:tcPr anchor="ctr"/>
                </a:tc>
                <a:tc>
                  <a:txBody>
                    <a:bodyPr/>
                    <a:lstStyle/>
                    <a:p>
                      <a:pPr algn="ctr"/>
                      <a:r>
                        <a:rPr lang="en-US" sz="1600"/>
                        <a:t>372,600</a:t>
                      </a:r>
                      <a:endParaRPr lang="en-US" sz="1600" b="0"/>
                    </a:p>
                  </a:txBody>
                  <a:tcPr anchor="ctr"/>
                </a:tc>
                <a:extLst>
                  <a:ext uri="{0D108BD9-81ED-4DB2-BD59-A6C34878D82A}">
                    <a16:rowId xmlns:a16="http://schemas.microsoft.com/office/drawing/2014/main" val="10003"/>
                  </a:ext>
                </a:extLst>
              </a:tr>
              <a:tr h="409565">
                <a:tc>
                  <a:txBody>
                    <a:bodyPr/>
                    <a:lstStyle/>
                    <a:p>
                      <a:pPr algn="ctr"/>
                      <a:r>
                        <a:rPr lang="en-US" sz="1600"/>
                        <a:t>¾ x ¾ </a:t>
                      </a:r>
                      <a:endParaRPr lang="en-US" sz="1600" b="0"/>
                    </a:p>
                  </a:txBody>
                  <a:tcPr anchor="ctr"/>
                </a:tc>
                <a:tc>
                  <a:txBody>
                    <a:bodyPr/>
                    <a:lstStyle/>
                    <a:p>
                      <a:pPr algn="ctr"/>
                      <a:r>
                        <a:rPr lang="en-US" sz="1600"/>
                        <a:t>280,000</a:t>
                      </a:r>
                      <a:endParaRPr lang="en-US" sz="1600" b="0"/>
                    </a:p>
                  </a:txBody>
                  <a:tcPr anchor="ctr"/>
                </a:tc>
                <a:tc>
                  <a:txBody>
                    <a:bodyPr/>
                    <a:lstStyle/>
                    <a:p>
                      <a:pPr algn="ctr"/>
                      <a:r>
                        <a:rPr lang="en-US" sz="1600" dirty="0"/>
                        <a:t>453,600</a:t>
                      </a:r>
                      <a:endParaRPr lang="en-US" sz="1600" b="0" dirty="0"/>
                    </a:p>
                  </a:txBody>
                  <a:tcPr anchor="ctr"/>
                </a:tc>
                <a:extLst>
                  <a:ext uri="{0D108BD9-81ED-4DB2-BD59-A6C34878D82A}">
                    <a16:rowId xmlns:a16="http://schemas.microsoft.com/office/drawing/2014/main" val="10004"/>
                  </a:ext>
                </a:extLst>
              </a:tr>
            </a:tbl>
          </a:graphicData>
        </a:graphic>
      </p:graphicFrame>
      <p:grpSp>
        <p:nvGrpSpPr>
          <p:cNvPr id="23" name="Group 22">
            <a:extLst>
              <a:ext uri="{FF2B5EF4-FFF2-40B4-BE49-F238E27FC236}">
                <a16:creationId xmlns:a16="http://schemas.microsoft.com/office/drawing/2014/main" id="{E4E07CD5-9772-2E6A-C7FF-EE2F22E5883A}"/>
              </a:ext>
            </a:extLst>
          </p:cNvPr>
          <p:cNvGrpSpPr/>
          <p:nvPr/>
        </p:nvGrpSpPr>
        <p:grpSpPr>
          <a:xfrm>
            <a:off x="6581389" y="4069615"/>
            <a:ext cx="3070873" cy="3467115"/>
            <a:chOff x="3657600" y="762000"/>
            <a:chExt cx="5434631" cy="5562600"/>
          </a:xfrm>
        </p:grpSpPr>
        <p:sp>
          <p:nvSpPr>
            <p:cNvPr id="24" name="AutoShape 1026">
              <a:extLst>
                <a:ext uri="{FF2B5EF4-FFF2-40B4-BE49-F238E27FC236}">
                  <a16:creationId xmlns:a16="http://schemas.microsoft.com/office/drawing/2014/main" id="{5CD17053-5B56-0F0C-7172-CDD517596B17}"/>
                </a:ext>
              </a:extLst>
            </p:cNvPr>
            <p:cNvSpPr>
              <a:spLocks noChangeArrowheads="1"/>
            </p:cNvSpPr>
            <p:nvPr/>
          </p:nvSpPr>
          <p:spPr bwMode="auto">
            <a:xfrm>
              <a:off x="5562600" y="2057400"/>
              <a:ext cx="1295400" cy="4267200"/>
            </a:xfrm>
            <a:prstGeom prst="roundRect">
              <a:avLst>
                <a:gd name="adj" fmla="val 16667"/>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5" name="Oval 1028">
              <a:extLst>
                <a:ext uri="{FF2B5EF4-FFF2-40B4-BE49-F238E27FC236}">
                  <a16:creationId xmlns:a16="http://schemas.microsoft.com/office/drawing/2014/main" id="{C49019C6-781A-9D21-BC83-9558B9BE2DCD}"/>
                </a:ext>
              </a:extLst>
            </p:cNvPr>
            <p:cNvSpPr>
              <a:spLocks noChangeArrowheads="1"/>
            </p:cNvSpPr>
            <p:nvPr/>
          </p:nvSpPr>
          <p:spPr bwMode="auto">
            <a:xfrm>
              <a:off x="5715000" y="5257800"/>
              <a:ext cx="990600" cy="990600"/>
            </a:xfrm>
            <a:prstGeom prst="ellipse">
              <a:avLst/>
            </a:prstGeom>
            <a:solidFill>
              <a:srgbClr val="FF3300"/>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6" name="Oval 1029">
              <a:extLst>
                <a:ext uri="{FF2B5EF4-FFF2-40B4-BE49-F238E27FC236}">
                  <a16:creationId xmlns:a16="http://schemas.microsoft.com/office/drawing/2014/main" id="{BB0BDA2C-66F5-41B9-D22E-5244231DA7D3}"/>
                </a:ext>
              </a:extLst>
            </p:cNvPr>
            <p:cNvSpPr>
              <a:spLocks noChangeArrowheads="1"/>
            </p:cNvSpPr>
            <p:nvPr/>
          </p:nvSpPr>
          <p:spPr bwMode="auto">
            <a:xfrm>
              <a:off x="5943600" y="5486400"/>
              <a:ext cx="533400" cy="533400"/>
            </a:xfrm>
            <a:prstGeom prst="ellipse">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7" name="Rectangle 1030">
              <a:extLst>
                <a:ext uri="{FF2B5EF4-FFF2-40B4-BE49-F238E27FC236}">
                  <a16:creationId xmlns:a16="http://schemas.microsoft.com/office/drawing/2014/main" id="{42F2E77B-D704-715D-18F8-F4779F52249E}"/>
                </a:ext>
              </a:extLst>
            </p:cNvPr>
            <p:cNvSpPr>
              <a:spLocks noChangeArrowheads="1"/>
            </p:cNvSpPr>
            <p:nvPr/>
          </p:nvSpPr>
          <p:spPr bwMode="auto">
            <a:xfrm>
              <a:off x="5791200" y="5181600"/>
              <a:ext cx="838200" cy="533400"/>
            </a:xfrm>
            <a:prstGeom prst="rect">
              <a:avLst/>
            </a:prstGeom>
            <a:solidFill>
              <a:srgbClr val="CCCCFF"/>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8" name="Rectangle 1031">
              <a:extLst>
                <a:ext uri="{FF2B5EF4-FFF2-40B4-BE49-F238E27FC236}">
                  <a16:creationId xmlns:a16="http://schemas.microsoft.com/office/drawing/2014/main" id="{A064ADE0-AA6F-C82E-03EC-4F4BA2D45120}"/>
                </a:ext>
              </a:extLst>
            </p:cNvPr>
            <p:cNvSpPr>
              <a:spLocks noChangeArrowheads="1"/>
            </p:cNvSpPr>
            <p:nvPr/>
          </p:nvSpPr>
          <p:spPr bwMode="auto">
            <a:xfrm>
              <a:off x="6477000" y="2743200"/>
              <a:ext cx="228600" cy="2971800"/>
            </a:xfrm>
            <a:prstGeom prst="rect">
              <a:avLst/>
            </a:prstGeom>
            <a:solidFill>
              <a:schemeClr val="bg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9" name="Line 1032">
              <a:extLst>
                <a:ext uri="{FF2B5EF4-FFF2-40B4-BE49-F238E27FC236}">
                  <a16:creationId xmlns:a16="http://schemas.microsoft.com/office/drawing/2014/main" id="{1E03F083-C687-E715-3BC5-C7E2EB3B00E4}"/>
                </a:ext>
              </a:extLst>
            </p:cNvPr>
            <p:cNvSpPr>
              <a:spLocks noChangeShapeType="1"/>
            </p:cNvSpPr>
            <p:nvPr/>
          </p:nvSpPr>
          <p:spPr bwMode="auto">
            <a:xfrm>
              <a:off x="5715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0" name="Rectangle 1033">
              <a:extLst>
                <a:ext uri="{FF2B5EF4-FFF2-40B4-BE49-F238E27FC236}">
                  <a16:creationId xmlns:a16="http://schemas.microsoft.com/office/drawing/2014/main" id="{F301AC21-E4CE-2CE6-8D61-395DE5204482}"/>
                </a:ext>
              </a:extLst>
            </p:cNvPr>
            <p:cNvSpPr>
              <a:spLocks noChangeArrowheads="1"/>
            </p:cNvSpPr>
            <p:nvPr/>
          </p:nvSpPr>
          <p:spPr bwMode="auto">
            <a:xfrm>
              <a:off x="6477000" y="4267200"/>
              <a:ext cx="228600" cy="1447800"/>
            </a:xfrm>
            <a:prstGeom prst="rect">
              <a:avLst/>
            </a:prstGeom>
            <a:solidFill>
              <a:srgbClr val="FF33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1" name="Line 1034">
              <a:extLst>
                <a:ext uri="{FF2B5EF4-FFF2-40B4-BE49-F238E27FC236}">
                  <a16:creationId xmlns:a16="http://schemas.microsoft.com/office/drawing/2014/main" id="{EB94F24A-4727-E748-3A15-5EE5753CD9FB}"/>
                </a:ext>
              </a:extLst>
            </p:cNvPr>
            <p:cNvSpPr>
              <a:spLocks noChangeShapeType="1"/>
            </p:cNvSpPr>
            <p:nvPr/>
          </p:nvSpPr>
          <p:spPr bwMode="auto">
            <a:xfrm>
              <a:off x="6477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2" name="Rectangle 1035">
              <a:extLst>
                <a:ext uri="{FF2B5EF4-FFF2-40B4-BE49-F238E27FC236}">
                  <a16:creationId xmlns:a16="http://schemas.microsoft.com/office/drawing/2014/main" id="{D729EF36-FC05-5ADB-2CF8-70B59CCC8B9C}"/>
                </a:ext>
              </a:extLst>
            </p:cNvPr>
            <p:cNvSpPr>
              <a:spLocks noChangeArrowheads="1"/>
            </p:cNvSpPr>
            <p:nvPr/>
          </p:nvSpPr>
          <p:spPr bwMode="auto">
            <a:xfrm>
              <a:off x="6021388" y="2819400"/>
              <a:ext cx="303212" cy="29718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3" name="Rectangle 1036">
              <a:extLst>
                <a:ext uri="{FF2B5EF4-FFF2-40B4-BE49-F238E27FC236}">
                  <a16:creationId xmlns:a16="http://schemas.microsoft.com/office/drawing/2014/main" id="{67510CDC-273C-8B83-927A-6FD61C2AB586}"/>
                </a:ext>
              </a:extLst>
            </p:cNvPr>
            <p:cNvSpPr>
              <a:spLocks noChangeArrowheads="1"/>
            </p:cNvSpPr>
            <p:nvPr/>
          </p:nvSpPr>
          <p:spPr bwMode="auto">
            <a:xfrm>
              <a:off x="6477000" y="3733800"/>
              <a:ext cx="228600" cy="6096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4" name="Text Box 1037">
              <a:extLst>
                <a:ext uri="{FF2B5EF4-FFF2-40B4-BE49-F238E27FC236}">
                  <a16:creationId xmlns:a16="http://schemas.microsoft.com/office/drawing/2014/main" id="{3CF5A8E8-D12F-0BDA-170A-149257525E4E}"/>
                </a:ext>
              </a:extLst>
            </p:cNvPr>
            <p:cNvSpPr txBox="1">
              <a:spLocks noChangeArrowheads="1"/>
            </p:cNvSpPr>
            <p:nvPr/>
          </p:nvSpPr>
          <p:spPr bwMode="auto">
            <a:xfrm>
              <a:off x="5999164" y="4114800"/>
              <a:ext cx="269875"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0</a:t>
              </a:r>
              <a:endParaRPr lang="en-US" sz="1000" b="0" i="0">
                <a:solidFill>
                  <a:schemeClr val="tx1"/>
                </a:solidFill>
                <a:latin typeface="Times New Roman" pitchFamily="18" charset="0"/>
              </a:endParaRPr>
            </a:p>
          </p:txBody>
        </p:sp>
        <p:sp>
          <p:nvSpPr>
            <p:cNvPr id="35" name="Line 1038">
              <a:extLst>
                <a:ext uri="{FF2B5EF4-FFF2-40B4-BE49-F238E27FC236}">
                  <a16:creationId xmlns:a16="http://schemas.microsoft.com/office/drawing/2014/main" id="{497DB213-8B6B-54BF-33A1-38417B617FFB}"/>
                </a:ext>
              </a:extLst>
            </p:cNvPr>
            <p:cNvSpPr>
              <a:spLocks noChangeShapeType="1"/>
            </p:cNvSpPr>
            <p:nvPr/>
          </p:nvSpPr>
          <p:spPr bwMode="auto">
            <a:xfrm>
              <a:off x="6021388" y="42672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6" name="Line 1039">
              <a:extLst>
                <a:ext uri="{FF2B5EF4-FFF2-40B4-BE49-F238E27FC236}">
                  <a16:creationId xmlns:a16="http://schemas.microsoft.com/office/drawing/2014/main" id="{088301A4-1507-1E9E-98E8-547847FE9BD1}"/>
                </a:ext>
              </a:extLst>
            </p:cNvPr>
            <p:cNvSpPr>
              <a:spLocks noChangeShapeType="1"/>
            </p:cNvSpPr>
            <p:nvPr/>
          </p:nvSpPr>
          <p:spPr bwMode="auto">
            <a:xfrm flipH="1">
              <a:off x="6248400" y="42672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7" name="Text Box 1040">
              <a:extLst>
                <a:ext uri="{FF2B5EF4-FFF2-40B4-BE49-F238E27FC236}">
                  <a16:creationId xmlns:a16="http://schemas.microsoft.com/office/drawing/2014/main" id="{07017CB9-D61D-B5E3-7AAC-9EF1F60FFEED}"/>
                </a:ext>
              </a:extLst>
            </p:cNvPr>
            <p:cNvSpPr txBox="1">
              <a:spLocks noChangeArrowheads="1"/>
            </p:cNvSpPr>
            <p:nvPr/>
          </p:nvSpPr>
          <p:spPr bwMode="auto">
            <a:xfrm>
              <a:off x="5999164" y="3810000"/>
              <a:ext cx="269875"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38" name="Text Box 1041">
              <a:extLst>
                <a:ext uri="{FF2B5EF4-FFF2-40B4-BE49-F238E27FC236}">
                  <a16:creationId xmlns:a16="http://schemas.microsoft.com/office/drawing/2014/main" id="{0740173F-9FBB-DFAB-DD66-2FAB2DC26EEA}"/>
                </a:ext>
              </a:extLst>
            </p:cNvPr>
            <p:cNvSpPr txBox="1">
              <a:spLocks noChangeArrowheads="1"/>
            </p:cNvSpPr>
            <p:nvPr/>
          </p:nvSpPr>
          <p:spPr bwMode="auto">
            <a:xfrm>
              <a:off x="6021388" y="3429001"/>
              <a:ext cx="303212"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39" name="Line 1042">
              <a:extLst>
                <a:ext uri="{FF2B5EF4-FFF2-40B4-BE49-F238E27FC236}">
                  <a16:creationId xmlns:a16="http://schemas.microsoft.com/office/drawing/2014/main" id="{11D0DD74-92F9-2A8D-6096-FA8E057A61E3}"/>
                </a:ext>
              </a:extLst>
            </p:cNvPr>
            <p:cNvSpPr>
              <a:spLocks noChangeShapeType="1"/>
            </p:cNvSpPr>
            <p:nvPr/>
          </p:nvSpPr>
          <p:spPr bwMode="auto">
            <a:xfrm>
              <a:off x="6021388" y="3962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0" name="Line 1043">
              <a:extLst>
                <a:ext uri="{FF2B5EF4-FFF2-40B4-BE49-F238E27FC236}">
                  <a16:creationId xmlns:a16="http://schemas.microsoft.com/office/drawing/2014/main" id="{CA3E8F5D-613B-43CC-962C-26E20D251BCE}"/>
                </a:ext>
              </a:extLst>
            </p:cNvPr>
            <p:cNvSpPr>
              <a:spLocks noChangeShapeType="1"/>
            </p:cNvSpPr>
            <p:nvPr/>
          </p:nvSpPr>
          <p:spPr bwMode="auto">
            <a:xfrm flipH="1">
              <a:off x="6248400" y="3962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1" name="Line 1044">
              <a:extLst>
                <a:ext uri="{FF2B5EF4-FFF2-40B4-BE49-F238E27FC236}">
                  <a16:creationId xmlns:a16="http://schemas.microsoft.com/office/drawing/2014/main" id="{16FF7FF8-496F-A008-916B-B155D1DC22A6}"/>
                </a:ext>
              </a:extLst>
            </p:cNvPr>
            <p:cNvSpPr>
              <a:spLocks noChangeShapeType="1"/>
            </p:cNvSpPr>
            <p:nvPr/>
          </p:nvSpPr>
          <p:spPr bwMode="auto">
            <a:xfrm>
              <a:off x="6021388" y="3581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2" name="Line 1045">
              <a:extLst>
                <a:ext uri="{FF2B5EF4-FFF2-40B4-BE49-F238E27FC236}">
                  <a16:creationId xmlns:a16="http://schemas.microsoft.com/office/drawing/2014/main" id="{3C1FDD3A-2DA6-A74C-C9D6-D8465FEE83D8}"/>
                </a:ext>
              </a:extLst>
            </p:cNvPr>
            <p:cNvSpPr>
              <a:spLocks noChangeShapeType="1"/>
            </p:cNvSpPr>
            <p:nvPr/>
          </p:nvSpPr>
          <p:spPr bwMode="auto">
            <a:xfrm>
              <a:off x="6248400" y="3581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3" name="Text Box 1046">
              <a:extLst>
                <a:ext uri="{FF2B5EF4-FFF2-40B4-BE49-F238E27FC236}">
                  <a16:creationId xmlns:a16="http://schemas.microsoft.com/office/drawing/2014/main" id="{002C20BB-19CD-B282-DDF0-82B5088489A4}"/>
                </a:ext>
              </a:extLst>
            </p:cNvPr>
            <p:cNvSpPr txBox="1">
              <a:spLocks noChangeArrowheads="1"/>
            </p:cNvSpPr>
            <p:nvPr/>
          </p:nvSpPr>
          <p:spPr bwMode="auto">
            <a:xfrm>
              <a:off x="6021388" y="4419600"/>
              <a:ext cx="303212"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44" name="Line 1047">
              <a:extLst>
                <a:ext uri="{FF2B5EF4-FFF2-40B4-BE49-F238E27FC236}">
                  <a16:creationId xmlns:a16="http://schemas.microsoft.com/office/drawing/2014/main" id="{188184D8-4728-1347-A3DA-6E801AA35798}"/>
                </a:ext>
              </a:extLst>
            </p:cNvPr>
            <p:cNvSpPr>
              <a:spLocks noChangeShapeType="1"/>
            </p:cNvSpPr>
            <p:nvPr/>
          </p:nvSpPr>
          <p:spPr bwMode="auto">
            <a:xfrm>
              <a:off x="6021388" y="4572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5" name="Line 1048">
              <a:extLst>
                <a:ext uri="{FF2B5EF4-FFF2-40B4-BE49-F238E27FC236}">
                  <a16:creationId xmlns:a16="http://schemas.microsoft.com/office/drawing/2014/main" id="{EF9F9021-40D0-0621-739F-5A69D8DEDD8E}"/>
                </a:ext>
              </a:extLst>
            </p:cNvPr>
            <p:cNvSpPr>
              <a:spLocks noChangeShapeType="1"/>
            </p:cNvSpPr>
            <p:nvPr/>
          </p:nvSpPr>
          <p:spPr bwMode="auto">
            <a:xfrm>
              <a:off x="6248400" y="4572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6" name="Text Box 1049">
              <a:extLst>
                <a:ext uri="{FF2B5EF4-FFF2-40B4-BE49-F238E27FC236}">
                  <a16:creationId xmlns:a16="http://schemas.microsoft.com/office/drawing/2014/main" id="{D109AE82-C6F1-FBC4-88D9-755C7EECCC18}"/>
                </a:ext>
              </a:extLst>
            </p:cNvPr>
            <p:cNvSpPr txBox="1">
              <a:spLocks noChangeArrowheads="1"/>
            </p:cNvSpPr>
            <p:nvPr/>
          </p:nvSpPr>
          <p:spPr bwMode="auto">
            <a:xfrm>
              <a:off x="6021388" y="4800600"/>
              <a:ext cx="303212"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47" name="Line 1050">
              <a:extLst>
                <a:ext uri="{FF2B5EF4-FFF2-40B4-BE49-F238E27FC236}">
                  <a16:creationId xmlns:a16="http://schemas.microsoft.com/office/drawing/2014/main" id="{A661408D-C70A-F203-4935-E21B29CF9B83}"/>
                </a:ext>
              </a:extLst>
            </p:cNvPr>
            <p:cNvSpPr>
              <a:spLocks noChangeShapeType="1"/>
            </p:cNvSpPr>
            <p:nvPr/>
          </p:nvSpPr>
          <p:spPr bwMode="auto">
            <a:xfrm>
              <a:off x="6021388" y="4953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8" name="Line 1051">
              <a:extLst>
                <a:ext uri="{FF2B5EF4-FFF2-40B4-BE49-F238E27FC236}">
                  <a16:creationId xmlns:a16="http://schemas.microsoft.com/office/drawing/2014/main" id="{663A0B13-751F-374D-F0CB-2A3F2230101C}"/>
                </a:ext>
              </a:extLst>
            </p:cNvPr>
            <p:cNvSpPr>
              <a:spLocks noChangeShapeType="1"/>
            </p:cNvSpPr>
            <p:nvPr/>
          </p:nvSpPr>
          <p:spPr bwMode="auto">
            <a:xfrm>
              <a:off x="6248400" y="4953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9" name="Text Box 1052">
              <a:extLst>
                <a:ext uri="{FF2B5EF4-FFF2-40B4-BE49-F238E27FC236}">
                  <a16:creationId xmlns:a16="http://schemas.microsoft.com/office/drawing/2014/main" id="{509B5FB6-5E9F-E0BE-AABB-2D5CDEB7030C}"/>
                </a:ext>
              </a:extLst>
            </p:cNvPr>
            <p:cNvSpPr txBox="1">
              <a:spLocks noChangeArrowheads="1"/>
            </p:cNvSpPr>
            <p:nvPr/>
          </p:nvSpPr>
          <p:spPr bwMode="auto">
            <a:xfrm>
              <a:off x="6021388" y="5181599"/>
              <a:ext cx="303212"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endParaRPr lang="en-US" sz="1000" b="0" i="0">
                <a:solidFill>
                  <a:schemeClr val="bg1"/>
                </a:solidFill>
                <a:latin typeface="Times New Roman" pitchFamily="18" charset="0"/>
              </a:endParaRPr>
            </a:p>
          </p:txBody>
        </p:sp>
        <p:sp>
          <p:nvSpPr>
            <p:cNvPr id="50" name="Text Box 1053">
              <a:extLst>
                <a:ext uri="{FF2B5EF4-FFF2-40B4-BE49-F238E27FC236}">
                  <a16:creationId xmlns:a16="http://schemas.microsoft.com/office/drawing/2014/main" id="{E960AB3C-F5D2-493A-3BBA-65F6FA7E59D9}"/>
                </a:ext>
              </a:extLst>
            </p:cNvPr>
            <p:cNvSpPr txBox="1">
              <a:spLocks noChangeArrowheads="1"/>
            </p:cNvSpPr>
            <p:nvPr/>
          </p:nvSpPr>
          <p:spPr bwMode="auto">
            <a:xfrm>
              <a:off x="6021388" y="3047999"/>
              <a:ext cx="303212" cy="346074"/>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p>
          </p:txBody>
        </p:sp>
        <p:sp>
          <p:nvSpPr>
            <p:cNvPr id="51" name="Line 1054">
              <a:extLst>
                <a:ext uri="{FF2B5EF4-FFF2-40B4-BE49-F238E27FC236}">
                  <a16:creationId xmlns:a16="http://schemas.microsoft.com/office/drawing/2014/main" id="{42F9F9F4-3DC4-A24C-5CAB-8FECA9DADFD5}"/>
                </a:ext>
              </a:extLst>
            </p:cNvPr>
            <p:cNvSpPr>
              <a:spLocks noChangeShapeType="1"/>
            </p:cNvSpPr>
            <p:nvPr/>
          </p:nvSpPr>
          <p:spPr bwMode="auto">
            <a:xfrm>
              <a:off x="6021388" y="5334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2" name="Line 1055">
              <a:extLst>
                <a:ext uri="{FF2B5EF4-FFF2-40B4-BE49-F238E27FC236}">
                  <a16:creationId xmlns:a16="http://schemas.microsoft.com/office/drawing/2014/main" id="{BB1FA2FE-1685-4F33-975E-B51F236CC410}"/>
                </a:ext>
              </a:extLst>
            </p:cNvPr>
            <p:cNvSpPr>
              <a:spLocks noChangeShapeType="1"/>
            </p:cNvSpPr>
            <p:nvPr/>
          </p:nvSpPr>
          <p:spPr bwMode="auto">
            <a:xfrm>
              <a:off x="6248400" y="5334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3" name="Line 1056">
              <a:extLst>
                <a:ext uri="{FF2B5EF4-FFF2-40B4-BE49-F238E27FC236}">
                  <a16:creationId xmlns:a16="http://schemas.microsoft.com/office/drawing/2014/main" id="{31BC91FB-9CA7-E449-B299-7A950FCB698F}"/>
                </a:ext>
              </a:extLst>
            </p:cNvPr>
            <p:cNvSpPr>
              <a:spLocks noChangeShapeType="1"/>
            </p:cNvSpPr>
            <p:nvPr/>
          </p:nvSpPr>
          <p:spPr bwMode="auto">
            <a:xfrm>
              <a:off x="6021388" y="3200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4" name="Line 1057">
              <a:extLst>
                <a:ext uri="{FF2B5EF4-FFF2-40B4-BE49-F238E27FC236}">
                  <a16:creationId xmlns:a16="http://schemas.microsoft.com/office/drawing/2014/main" id="{8F519B7B-DAD8-6AF6-8BDD-455B6DCFA7A4}"/>
                </a:ext>
              </a:extLst>
            </p:cNvPr>
            <p:cNvSpPr>
              <a:spLocks noChangeShapeType="1"/>
            </p:cNvSpPr>
            <p:nvPr/>
          </p:nvSpPr>
          <p:spPr bwMode="auto">
            <a:xfrm>
              <a:off x="6248400" y="3200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5" name="Line 1058">
              <a:extLst>
                <a:ext uri="{FF2B5EF4-FFF2-40B4-BE49-F238E27FC236}">
                  <a16:creationId xmlns:a16="http://schemas.microsoft.com/office/drawing/2014/main" id="{74092A8D-FF26-CDB6-3888-0902A3F36244}"/>
                </a:ext>
              </a:extLst>
            </p:cNvPr>
            <p:cNvSpPr>
              <a:spLocks noChangeShapeType="1"/>
            </p:cNvSpPr>
            <p:nvPr/>
          </p:nvSpPr>
          <p:spPr bwMode="auto">
            <a:xfrm>
              <a:off x="6021388" y="48006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6" name="Line 1059">
              <a:extLst>
                <a:ext uri="{FF2B5EF4-FFF2-40B4-BE49-F238E27FC236}">
                  <a16:creationId xmlns:a16="http://schemas.microsoft.com/office/drawing/2014/main" id="{C5DF1436-B3D3-DD38-CEB6-31104F59A98C}"/>
                </a:ext>
              </a:extLst>
            </p:cNvPr>
            <p:cNvSpPr>
              <a:spLocks noChangeShapeType="1"/>
            </p:cNvSpPr>
            <p:nvPr/>
          </p:nvSpPr>
          <p:spPr bwMode="auto">
            <a:xfrm>
              <a:off x="6248400" y="48006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7" name="Line 1060">
              <a:extLst>
                <a:ext uri="{FF2B5EF4-FFF2-40B4-BE49-F238E27FC236}">
                  <a16:creationId xmlns:a16="http://schemas.microsoft.com/office/drawing/2014/main" id="{E7D2107E-6011-1E0E-13F5-A81F158FD2F9}"/>
                </a:ext>
              </a:extLst>
            </p:cNvPr>
            <p:cNvSpPr>
              <a:spLocks noChangeShapeType="1"/>
            </p:cNvSpPr>
            <p:nvPr/>
          </p:nvSpPr>
          <p:spPr bwMode="auto">
            <a:xfrm>
              <a:off x="6021388" y="37338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8" name="Line 1061">
              <a:extLst>
                <a:ext uri="{FF2B5EF4-FFF2-40B4-BE49-F238E27FC236}">
                  <a16:creationId xmlns:a16="http://schemas.microsoft.com/office/drawing/2014/main" id="{DF0F6B3F-6189-18FF-159E-7FB6D5858B4B}"/>
                </a:ext>
              </a:extLst>
            </p:cNvPr>
            <p:cNvSpPr>
              <a:spLocks noChangeShapeType="1"/>
            </p:cNvSpPr>
            <p:nvPr/>
          </p:nvSpPr>
          <p:spPr bwMode="auto">
            <a:xfrm>
              <a:off x="6248400" y="37338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9" name="Text Box 1062">
              <a:extLst>
                <a:ext uri="{FF2B5EF4-FFF2-40B4-BE49-F238E27FC236}">
                  <a16:creationId xmlns:a16="http://schemas.microsoft.com/office/drawing/2014/main" id="{DE525952-9A5A-3BC5-06F1-21CAE719B083}"/>
                </a:ext>
              </a:extLst>
            </p:cNvPr>
            <p:cNvSpPr txBox="1">
              <a:spLocks noChangeArrowheads="1"/>
            </p:cNvSpPr>
            <p:nvPr/>
          </p:nvSpPr>
          <p:spPr bwMode="auto">
            <a:xfrm>
              <a:off x="3657600" y="762000"/>
              <a:ext cx="1828801" cy="346808"/>
            </a:xfrm>
            <a:prstGeom prst="rect">
              <a:avLst/>
            </a:prstGeom>
            <a:noFill/>
            <a:ln w="9525">
              <a:noFill/>
              <a:miter lim="800000"/>
              <a:headEnd/>
              <a:tailEnd/>
            </a:ln>
            <a:effectLst/>
          </p:spPr>
          <p:txBody>
            <a:bodyPr lIns="101662" tIns="50831" rIns="101662" bIns="50831">
              <a:spAutoFit/>
            </a:bodyPr>
            <a:lstStyle/>
            <a:p>
              <a:pPr defTabSz="1017588">
                <a:lnSpc>
                  <a:spcPct val="100000"/>
                </a:lnSpc>
                <a:spcBef>
                  <a:spcPct val="50000"/>
                </a:spcBef>
                <a:defRPr/>
              </a:pPr>
              <a:endParaRPr lang="en-US" sz="1000" b="0" i="0">
                <a:solidFill>
                  <a:srgbClr val="FFCC00"/>
                </a:solidFill>
                <a:effectLst>
                  <a:outerShdw blurRad="38100" dist="38100" dir="2700000" algn="tl">
                    <a:srgbClr val="C0C0C0"/>
                  </a:outerShdw>
                </a:effectLst>
                <a:latin typeface="Times New Roman" pitchFamily="18" charset="0"/>
              </a:endParaRPr>
            </a:p>
          </p:txBody>
        </p:sp>
        <p:sp>
          <p:nvSpPr>
            <p:cNvPr id="60" name="Rectangle 1063">
              <a:extLst>
                <a:ext uri="{FF2B5EF4-FFF2-40B4-BE49-F238E27FC236}">
                  <a16:creationId xmlns:a16="http://schemas.microsoft.com/office/drawing/2014/main" id="{A2D9FE3B-73EB-1ED7-B367-16DE60B3B153}"/>
                </a:ext>
              </a:extLst>
            </p:cNvPr>
            <p:cNvSpPr>
              <a:spLocks noChangeArrowheads="1"/>
            </p:cNvSpPr>
            <p:nvPr/>
          </p:nvSpPr>
          <p:spPr bwMode="auto">
            <a:xfrm>
              <a:off x="5640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1" name="Rectangle 1064">
              <a:extLst>
                <a:ext uri="{FF2B5EF4-FFF2-40B4-BE49-F238E27FC236}">
                  <a16:creationId xmlns:a16="http://schemas.microsoft.com/office/drawing/2014/main" id="{3055B6E1-60E5-4917-B253-7C36E6C2FD02}"/>
                </a:ext>
              </a:extLst>
            </p:cNvPr>
            <p:cNvSpPr>
              <a:spLocks noChangeArrowheads="1"/>
            </p:cNvSpPr>
            <p:nvPr/>
          </p:nvSpPr>
          <p:spPr bwMode="auto">
            <a:xfrm>
              <a:off x="6402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2" name="Rectangle 1065">
              <a:extLst>
                <a:ext uri="{FF2B5EF4-FFF2-40B4-BE49-F238E27FC236}">
                  <a16:creationId xmlns:a16="http://schemas.microsoft.com/office/drawing/2014/main" id="{1A633B9A-4770-F7A5-8ED8-CFBEA72892F3}"/>
                </a:ext>
              </a:extLst>
            </p:cNvPr>
            <p:cNvSpPr>
              <a:spLocks noChangeArrowheads="1"/>
            </p:cNvSpPr>
            <p:nvPr/>
          </p:nvSpPr>
          <p:spPr bwMode="auto">
            <a:xfrm>
              <a:off x="5486400" y="2438400"/>
              <a:ext cx="153988"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3" name="Rectangle 1066">
              <a:extLst>
                <a:ext uri="{FF2B5EF4-FFF2-40B4-BE49-F238E27FC236}">
                  <a16:creationId xmlns:a16="http://schemas.microsoft.com/office/drawing/2014/main" id="{5AE128F5-F705-7020-4B99-D0ACEEFE7D61}"/>
                </a:ext>
              </a:extLst>
            </p:cNvPr>
            <p:cNvSpPr>
              <a:spLocks noChangeArrowheads="1"/>
            </p:cNvSpPr>
            <p:nvPr/>
          </p:nvSpPr>
          <p:spPr bwMode="auto">
            <a:xfrm>
              <a:off x="6783388" y="2438400"/>
              <a:ext cx="150812"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4" name="Rectangle 1067">
              <a:extLst>
                <a:ext uri="{FF2B5EF4-FFF2-40B4-BE49-F238E27FC236}">
                  <a16:creationId xmlns:a16="http://schemas.microsoft.com/office/drawing/2014/main" id="{1991B374-21E8-5482-2FD9-F163F5A3ABA3}"/>
                </a:ext>
              </a:extLst>
            </p:cNvPr>
            <p:cNvSpPr>
              <a:spLocks noChangeArrowheads="1"/>
            </p:cNvSpPr>
            <p:nvPr/>
          </p:nvSpPr>
          <p:spPr bwMode="auto">
            <a:xfrm>
              <a:off x="4572000" y="2438400"/>
              <a:ext cx="914400" cy="76200"/>
            </a:xfrm>
            <a:prstGeom prst="rect">
              <a:avLst/>
            </a:prstGeom>
            <a:gradFill rotWithShape="0">
              <a:gsLst>
                <a:gs pos="0">
                  <a:srgbClr val="FFCC00"/>
                </a:gs>
                <a:gs pos="50000">
                  <a:srgbClr val="FFCC00">
                    <a:gamma/>
                    <a:shade val="46275"/>
                    <a:invGamma/>
                  </a:srgbClr>
                </a:gs>
                <a:gs pos="100000">
                  <a:srgbClr val="FFCC00"/>
                </a:gs>
              </a:gsLst>
              <a:lin ang="5400000" scaled="1"/>
            </a:gradFill>
            <a:ln w="38100">
              <a:solidFill>
                <a:srgbClr val="FFCC00"/>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5" name="Line 1068">
              <a:extLst>
                <a:ext uri="{FF2B5EF4-FFF2-40B4-BE49-F238E27FC236}">
                  <a16:creationId xmlns:a16="http://schemas.microsoft.com/office/drawing/2014/main" id="{E615FD93-024A-487E-67E5-AA9C315D6E3F}"/>
                </a:ext>
              </a:extLst>
            </p:cNvPr>
            <p:cNvSpPr>
              <a:spLocks noChangeShapeType="1"/>
            </p:cNvSpPr>
            <p:nvPr/>
          </p:nvSpPr>
          <p:spPr bwMode="auto">
            <a:xfrm flipH="1">
              <a:off x="6934200" y="3733800"/>
              <a:ext cx="685800" cy="0"/>
            </a:xfrm>
            <a:prstGeom prst="line">
              <a:avLst/>
            </a:prstGeom>
            <a:noFill/>
            <a:ln w="317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6" name="Line 1069">
              <a:extLst>
                <a:ext uri="{FF2B5EF4-FFF2-40B4-BE49-F238E27FC236}">
                  <a16:creationId xmlns:a16="http://schemas.microsoft.com/office/drawing/2014/main" id="{CE39AF20-25AF-DAC0-F4B7-3866ACD465D5}"/>
                </a:ext>
              </a:extLst>
            </p:cNvPr>
            <p:cNvSpPr>
              <a:spLocks noChangeShapeType="1"/>
            </p:cNvSpPr>
            <p:nvPr/>
          </p:nvSpPr>
          <p:spPr bwMode="auto">
            <a:xfrm flipH="1">
              <a:off x="6934200" y="4800600"/>
              <a:ext cx="68580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7" name="Text Box 1070">
              <a:extLst>
                <a:ext uri="{FF2B5EF4-FFF2-40B4-BE49-F238E27FC236}">
                  <a16:creationId xmlns:a16="http://schemas.microsoft.com/office/drawing/2014/main" id="{EF5CA538-D827-13BA-916C-32FBB5B9C85F}"/>
                </a:ext>
              </a:extLst>
            </p:cNvPr>
            <p:cNvSpPr txBox="1">
              <a:spLocks noChangeArrowheads="1"/>
            </p:cNvSpPr>
            <p:nvPr/>
          </p:nvSpPr>
          <p:spPr bwMode="auto">
            <a:xfrm>
              <a:off x="7263435" y="4024325"/>
              <a:ext cx="1828796" cy="856009"/>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1400" b="0" i="0">
                  <a:solidFill>
                    <a:srgbClr val="CC0000"/>
                  </a:solidFill>
                </a:rPr>
                <a:t>3 1/2 “W.C.</a:t>
              </a:r>
              <a:endParaRPr lang="en-US" sz="1400" b="0" i="0">
                <a:solidFill>
                  <a:srgbClr val="CC0000"/>
                </a:solidFill>
                <a:latin typeface="Times New Roman" pitchFamily="18" charset="0"/>
              </a:endParaRPr>
            </a:p>
          </p:txBody>
        </p:sp>
        <p:sp>
          <p:nvSpPr>
            <p:cNvPr id="68" name="Line 1071">
              <a:extLst>
                <a:ext uri="{FF2B5EF4-FFF2-40B4-BE49-F238E27FC236}">
                  <a16:creationId xmlns:a16="http://schemas.microsoft.com/office/drawing/2014/main" id="{E6B12BDE-F503-C848-0DFD-2EB75595FC0A}"/>
                </a:ext>
              </a:extLst>
            </p:cNvPr>
            <p:cNvSpPr>
              <a:spLocks noChangeShapeType="1"/>
            </p:cNvSpPr>
            <p:nvPr/>
          </p:nvSpPr>
          <p:spPr bwMode="auto">
            <a:xfrm flipV="1">
              <a:off x="7391400" y="37338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9" name="Line 1072">
              <a:extLst>
                <a:ext uri="{FF2B5EF4-FFF2-40B4-BE49-F238E27FC236}">
                  <a16:creationId xmlns:a16="http://schemas.microsoft.com/office/drawing/2014/main" id="{78D34513-B280-EEDD-17C0-0DEE0513E004}"/>
                </a:ext>
              </a:extLst>
            </p:cNvPr>
            <p:cNvSpPr>
              <a:spLocks noChangeShapeType="1"/>
            </p:cNvSpPr>
            <p:nvPr/>
          </p:nvSpPr>
          <p:spPr bwMode="auto">
            <a:xfrm>
              <a:off x="7391400" y="4419600"/>
              <a:ext cx="0" cy="38100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0" name="Text Box 1074">
              <a:extLst>
                <a:ext uri="{FF2B5EF4-FFF2-40B4-BE49-F238E27FC236}">
                  <a16:creationId xmlns:a16="http://schemas.microsoft.com/office/drawing/2014/main" id="{D66A5756-915D-AB17-7410-66AD38BF2D9D}"/>
                </a:ext>
              </a:extLst>
            </p:cNvPr>
            <p:cNvSpPr txBox="1">
              <a:spLocks noChangeArrowheads="1"/>
            </p:cNvSpPr>
            <p:nvPr/>
          </p:nvSpPr>
          <p:spPr bwMode="auto">
            <a:xfrm>
              <a:off x="4048681" y="1136400"/>
              <a:ext cx="2362201" cy="856009"/>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400" b="0" i="0" dirty="0">
                  <a:solidFill>
                    <a:schemeClr val="tx1"/>
                  </a:solidFill>
                </a:rPr>
                <a:t>Connected to gas manifold</a:t>
              </a:r>
            </a:p>
          </p:txBody>
        </p:sp>
        <p:sp>
          <p:nvSpPr>
            <p:cNvPr id="71" name="Line 1075">
              <a:extLst>
                <a:ext uri="{FF2B5EF4-FFF2-40B4-BE49-F238E27FC236}">
                  <a16:creationId xmlns:a16="http://schemas.microsoft.com/office/drawing/2014/main" id="{5AE2892F-5A9B-355B-0F44-C29AFB77EA0F}"/>
                </a:ext>
              </a:extLst>
            </p:cNvPr>
            <p:cNvSpPr>
              <a:spLocks noChangeShapeType="1"/>
            </p:cNvSpPr>
            <p:nvPr/>
          </p:nvSpPr>
          <p:spPr bwMode="auto">
            <a:xfrm flipH="1">
              <a:off x="4267200" y="1524000"/>
              <a:ext cx="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2" name="Line 1076">
              <a:extLst>
                <a:ext uri="{FF2B5EF4-FFF2-40B4-BE49-F238E27FC236}">
                  <a16:creationId xmlns:a16="http://schemas.microsoft.com/office/drawing/2014/main" id="{2402077B-3490-5543-7723-5C3AA2B87790}"/>
                </a:ext>
              </a:extLst>
            </p:cNvPr>
            <p:cNvSpPr>
              <a:spLocks noChangeShapeType="1"/>
            </p:cNvSpPr>
            <p:nvPr/>
          </p:nvSpPr>
          <p:spPr bwMode="auto">
            <a:xfrm>
              <a:off x="4267198" y="1899005"/>
              <a:ext cx="1" cy="539394"/>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3" name="Text Box 1077">
              <a:extLst>
                <a:ext uri="{FF2B5EF4-FFF2-40B4-BE49-F238E27FC236}">
                  <a16:creationId xmlns:a16="http://schemas.microsoft.com/office/drawing/2014/main" id="{73E7B1A7-A7BA-5272-A0B5-69693325F0BD}"/>
                </a:ext>
              </a:extLst>
            </p:cNvPr>
            <p:cNvSpPr txBox="1">
              <a:spLocks noChangeArrowheads="1"/>
            </p:cNvSpPr>
            <p:nvPr/>
          </p:nvSpPr>
          <p:spPr bwMode="auto">
            <a:xfrm>
              <a:off x="6970753" y="1343606"/>
              <a:ext cx="2121459" cy="888139"/>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1400" b="0" i="0" dirty="0">
                  <a:solidFill>
                    <a:schemeClr val="tx1"/>
                  </a:solidFill>
                </a:rPr>
                <a:t>Open to atmosphere</a:t>
              </a:r>
              <a:endParaRPr lang="en-US" sz="1400" b="0" i="0" dirty="0">
                <a:solidFill>
                  <a:schemeClr val="tx1"/>
                </a:solidFill>
                <a:latin typeface="Times New Roman" pitchFamily="18" charset="0"/>
              </a:endParaRPr>
            </a:p>
          </p:txBody>
        </p:sp>
        <p:sp>
          <p:nvSpPr>
            <p:cNvPr id="74" name="Line 1078">
              <a:extLst>
                <a:ext uri="{FF2B5EF4-FFF2-40B4-BE49-F238E27FC236}">
                  <a16:creationId xmlns:a16="http://schemas.microsoft.com/office/drawing/2014/main" id="{877A9974-753A-68EE-DEAC-7B353BBE8D1C}"/>
                </a:ext>
              </a:extLst>
            </p:cNvPr>
            <p:cNvSpPr>
              <a:spLocks noChangeShapeType="1"/>
            </p:cNvSpPr>
            <p:nvPr/>
          </p:nvSpPr>
          <p:spPr bwMode="auto">
            <a:xfrm>
              <a:off x="7848600" y="2286000"/>
              <a:ext cx="0" cy="15240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5" name="Line 1079">
              <a:extLst>
                <a:ext uri="{FF2B5EF4-FFF2-40B4-BE49-F238E27FC236}">
                  <a16:creationId xmlns:a16="http://schemas.microsoft.com/office/drawing/2014/main" id="{113B0EF2-D57C-B5B9-0964-7EFD912B62CB}"/>
                </a:ext>
              </a:extLst>
            </p:cNvPr>
            <p:cNvSpPr>
              <a:spLocks noChangeShapeType="1"/>
            </p:cNvSpPr>
            <p:nvPr/>
          </p:nvSpPr>
          <p:spPr bwMode="auto">
            <a:xfrm flipH="1">
              <a:off x="7086600" y="2438400"/>
              <a:ext cx="762000"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6" name="Oval 1081">
              <a:extLst>
                <a:ext uri="{FF2B5EF4-FFF2-40B4-BE49-F238E27FC236}">
                  <a16:creationId xmlns:a16="http://schemas.microsoft.com/office/drawing/2014/main" id="{DDCB3DBE-146E-5B72-CFC6-75F1F197AFFE}"/>
                </a:ext>
              </a:extLst>
            </p:cNvPr>
            <p:cNvSpPr>
              <a:spLocks noChangeArrowheads="1"/>
            </p:cNvSpPr>
            <p:nvPr/>
          </p:nvSpPr>
          <p:spPr bwMode="auto">
            <a:xfrm>
              <a:off x="6096000" y="2133600"/>
              <a:ext cx="152400" cy="152400"/>
            </a:xfrm>
            <a:prstGeom prst="ellipse">
              <a:avLst/>
            </a:prstGeom>
            <a:solidFill>
              <a:srgbClr val="3333CC"/>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7" name="Rectangle 1084">
              <a:extLst>
                <a:ext uri="{FF2B5EF4-FFF2-40B4-BE49-F238E27FC236}">
                  <a16:creationId xmlns:a16="http://schemas.microsoft.com/office/drawing/2014/main" id="{FCA3519E-0E33-645C-387F-9BF453BADDB0}"/>
                </a:ext>
              </a:extLst>
            </p:cNvPr>
            <p:cNvSpPr>
              <a:spLocks noChangeArrowheads="1"/>
            </p:cNvSpPr>
            <p:nvPr/>
          </p:nvSpPr>
          <p:spPr bwMode="auto">
            <a:xfrm>
              <a:off x="5715000" y="2743200"/>
              <a:ext cx="228600" cy="2971800"/>
            </a:xfrm>
            <a:prstGeom prst="rect">
              <a:avLst/>
            </a:prstGeom>
            <a:solidFill>
              <a:schemeClr val="bg1"/>
            </a:solidFill>
            <a:ln w="317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8" name="Rectangle 1085">
              <a:extLst>
                <a:ext uri="{FF2B5EF4-FFF2-40B4-BE49-F238E27FC236}">
                  <a16:creationId xmlns:a16="http://schemas.microsoft.com/office/drawing/2014/main" id="{7B65F608-F0B7-4C36-D2EA-9514E460EBBC}"/>
                </a:ext>
              </a:extLst>
            </p:cNvPr>
            <p:cNvSpPr>
              <a:spLocks noChangeArrowheads="1"/>
            </p:cNvSpPr>
            <p:nvPr/>
          </p:nvSpPr>
          <p:spPr bwMode="auto">
            <a:xfrm>
              <a:off x="5715000" y="4267200"/>
              <a:ext cx="228600" cy="15240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9" name="Rectangle 1086">
              <a:extLst>
                <a:ext uri="{FF2B5EF4-FFF2-40B4-BE49-F238E27FC236}">
                  <a16:creationId xmlns:a16="http://schemas.microsoft.com/office/drawing/2014/main" id="{262EDF85-5C4F-DCE4-2A4A-4EBF9E7275BF}"/>
                </a:ext>
              </a:extLst>
            </p:cNvPr>
            <p:cNvSpPr>
              <a:spLocks noChangeArrowheads="1"/>
            </p:cNvSpPr>
            <p:nvPr/>
          </p:nvSpPr>
          <p:spPr bwMode="auto">
            <a:xfrm>
              <a:off x="5715000" y="4114800"/>
              <a:ext cx="228600" cy="68580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0" name="Line 1087">
              <a:extLst>
                <a:ext uri="{FF2B5EF4-FFF2-40B4-BE49-F238E27FC236}">
                  <a16:creationId xmlns:a16="http://schemas.microsoft.com/office/drawing/2014/main" id="{92675A62-7CA7-6015-EBFC-A5E3EDE3012B}"/>
                </a:ext>
              </a:extLst>
            </p:cNvPr>
            <p:cNvSpPr>
              <a:spLocks noChangeShapeType="1"/>
            </p:cNvSpPr>
            <p:nvPr/>
          </p:nvSpPr>
          <p:spPr bwMode="auto">
            <a:xfrm>
              <a:off x="5715000" y="4114800"/>
              <a:ext cx="2286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81" name="Line 1088">
              <a:extLst>
                <a:ext uri="{FF2B5EF4-FFF2-40B4-BE49-F238E27FC236}">
                  <a16:creationId xmlns:a16="http://schemas.microsoft.com/office/drawing/2014/main" id="{E7E285D0-EFBB-9914-F07C-9300464F6EE8}"/>
                </a:ext>
              </a:extLst>
            </p:cNvPr>
            <p:cNvSpPr>
              <a:spLocks noChangeShapeType="1"/>
            </p:cNvSpPr>
            <p:nvPr/>
          </p:nvSpPr>
          <p:spPr bwMode="auto">
            <a:xfrm>
              <a:off x="4267200" y="2438400"/>
              <a:ext cx="230188" cy="0"/>
            </a:xfrm>
            <a:prstGeom prst="line">
              <a:avLst/>
            </a:prstGeom>
            <a:noFill/>
            <a:ln w="9525">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grpSp>
    </p:spTree>
    <p:extLst>
      <p:ext uri="{BB962C8B-B14F-4D97-AF65-F5344CB8AC3E}">
        <p14:creationId xmlns:p14="http://schemas.microsoft.com/office/powerpoint/2010/main" val="1788072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2000" y="1753328"/>
            <a:ext cx="7002148" cy="5714272"/>
          </a:xfrm>
        </p:spPr>
        <p:txBody>
          <a:bodyPr/>
          <a:lstStyle/>
          <a:p>
            <a:r>
              <a:rPr lang="en-US" sz="2800" b="1" dirty="0">
                <a:solidFill>
                  <a:schemeClr val="accent4"/>
                </a:solidFill>
              </a:rPr>
              <a:t>Range of Regulation</a:t>
            </a:r>
          </a:p>
          <a:p>
            <a:r>
              <a:rPr lang="en-US" sz="2800" dirty="0"/>
              <a:t>The minimum and maximum BTU/</a:t>
            </a:r>
            <a:r>
              <a:rPr lang="en-US" sz="2800" dirty="0" err="1"/>
              <a:t>Hr</a:t>
            </a:r>
            <a:r>
              <a:rPr lang="en-US" sz="2800" dirty="0"/>
              <a:t> capacity of the valve to maintain regulation pressure settings</a:t>
            </a:r>
          </a:p>
          <a:p>
            <a:endParaRPr lang="en-US" sz="2800" dirty="0">
              <a:effectLst/>
            </a:endParaRPr>
          </a:p>
          <a:p>
            <a:endParaRPr lang="en-US" sz="2800" dirty="0">
              <a:effectLst/>
            </a:endParaRPr>
          </a:p>
          <a:p>
            <a:endParaRPr lang="en-US" sz="2800" dirty="0">
              <a:effectLst/>
            </a:endParaRPr>
          </a:p>
          <a:p>
            <a:endParaRPr lang="en-US" sz="2800" dirty="0">
              <a:effectLst/>
            </a:endParaRP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Classification by Rated Valve Capacity</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21</a:t>
            </a:fld>
            <a:endParaRPr lang="en-US"/>
          </a:p>
        </p:txBody>
      </p:sp>
      <p:graphicFrame>
        <p:nvGraphicFramePr>
          <p:cNvPr id="44" name="Content Placeholder 35">
            <a:extLst>
              <a:ext uri="{FF2B5EF4-FFF2-40B4-BE49-F238E27FC236}">
                <a16:creationId xmlns:a16="http://schemas.microsoft.com/office/drawing/2014/main" id="{C1FC2D81-6A6F-F6E5-F65F-E5C5C3F9AB21}"/>
              </a:ext>
            </a:extLst>
          </p:cNvPr>
          <p:cNvGraphicFramePr>
            <a:graphicFrameLocks/>
          </p:cNvGraphicFramePr>
          <p:nvPr>
            <p:extLst>
              <p:ext uri="{D42A27DB-BD31-4B8C-83A1-F6EECF244321}">
                <p14:modId xmlns:p14="http://schemas.microsoft.com/office/powerpoint/2010/main" val="1001170774"/>
              </p:ext>
            </p:extLst>
          </p:nvPr>
        </p:nvGraphicFramePr>
        <p:xfrm>
          <a:off x="940658" y="3848396"/>
          <a:ext cx="5993541" cy="3734070"/>
        </p:xfrm>
        <a:graphic>
          <a:graphicData uri="http://schemas.openxmlformats.org/drawingml/2006/table">
            <a:tbl>
              <a:tblPr firstRow="1" bandRow="1">
                <a:tableStyleId>{5C22544A-7EE6-4342-B048-85BDC9FD1C3A}</a:tableStyleId>
              </a:tblPr>
              <a:tblGrid>
                <a:gridCol w="1454743">
                  <a:extLst>
                    <a:ext uri="{9D8B030D-6E8A-4147-A177-3AD203B41FA5}">
                      <a16:colId xmlns:a16="http://schemas.microsoft.com/office/drawing/2014/main" val="20000"/>
                    </a:ext>
                  </a:extLst>
                </a:gridCol>
                <a:gridCol w="1280174">
                  <a:extLst>
                    <a:ext uri="{9D8B030D-6E8A-4147-A177-3AD203B41FA5}">
                      <a16:colId xmlns:a16="http://schemas.microsoft.com/office/drawing/2014/main" val="20001"/>
                    </a:ext>
                  </a:extLst>
                </a:gridCol>
                <a:gridCol w="1629312">
                  <a:extLst>
                    <a:ext uri="{9D8B030D-6E8A-4147-A177-3AD203B41FA5}">
                      <a16:colId xmlns:a16="http://schemas.microsoft.com/office/drawing/2014/main" val="20002"/>
                    </a:ext>
                  </a:extLst>
                </a:gridCol>
                <a:gridCol w="1629312">
                  <a:extLst>
                    <a:ext uri="{9D8B030D-6E8A-4147-A177-3AD203B41FA5}">
                      <a16:colId xmlns:a16="http://schemas.microsoft.com/office/drawing/2014/main" val="20003"/>
                    </a:ext>
                  </a:extLst>
                </a:gridCol>
              </a:tblGrid>
              <a:tr h="827540">
                <a:tc rowSpan="2">
                  <a:txBody>
                    <a:bodyPr/>
                    <a:lstStyle/>
                    <a:p>
                      <a:pPr algn="ctr"/>
                      <a:r>
                        <a:rPr lang="en-US" sz="2000" b="0"/>
                        <a:t>W-R VALVE</a:t>
                      </a:r>
                    </a:p>
                  </a:txBody>
                  <a:tcPr marL="81661" marR="81661" marT="40831" marB="40831" anchor="ctr"/>
                </a:tc>
                <a:tc rowSpan="2">
                  <a:txBody>
                    <a:bodyPr/>
                    <a:lstStyle/>
                    <a:p>
                      <a:pPr algn="ctr"/>
                      <a:r>
                        <a:rPr lang="en-US" sz="2000" b="0" dirty="0"/>
                        <a:t>PIPE</a:t>
                      </a:r>
                      <a:r>
                        <a:rPr lang="en-US" sz="2000" b="0" baseline="0" dirty="0"/>
                        <a:t> SIZE</a:t>
                      </a:r>
                      <a:endParaRPr lang="en-US" sz="2000" b="0" dirty="0"/>
                    </a:p>
                  </a:txBody>
                  <a:tcPr marL="81661" marR="81661" marT="40831" marB="40831" anchor="ctr"/>
                </a:tc>
                <a:tc gridSpan="2">
                  <a:txBody>
                    <a:bodyPr/>
                    <a:lstStyle/>
                    <a:p>
                      <a:pPr algn="ctr"/>
                      <a:r>
                        <a:rPr lang="en-US" sz="2000" b="0"/>
                        <a:t>RANGE</a:t>
                      </a:r>
                      <a:r>
                        <a:rPr lang="en-US" sz="2000" b="0" baseline="0"/>
                        <a:t> OF REGULATION </a:t>
                      </a:r>
                    </a:p>
                    <a:p>
                      <a:pPr algn="ctr"/>
                      <a:r>
                        <a:rPr lang="en-US" sz="2000" b="0" baseline="0"/>
                        <a:t>1,000 BTU/HR</a:t>
                      </a:r>
                    </a:p>
                    <a:p>
                      <a:pPr algn="ctr"/>
                      <a:r>
                        <a:rPr lang="en-US" sz="2000" b="0" baseline="0"/>
                        <a:t>(MIN TO MAX)</a:t>
                      </a:r>
                    </a:p>
                  </a:txBody>
                  <a:tcPr marL="81661" marR="81661" marT="40831" marB="40831"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a:p>
                  </a:txBody>
                  <a:tcPr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19236">
                <a:tc vMerge="1">
                  <a:txBody>
                    <a:bodyPr/>
                    <a:lstStyle/>
                    <a:p>
                      <a:pPr algn="ctr"/>
                      <a:endParaRPr lang="en-US"/>
                    </a:p>
                  </a:txBody>
                  <a:tcPr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algn="ctr"/>
                      <a:endParaRPr lang="en-US"/>
                    </a:p>
                  </a:txBody>
                  <a:tcPr anchor="b">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2000"/>
                        <a:t>N.G.</a:t>
                      </a:r>
                      <a:endParaRPr lang="en-US" sz="2000" b="1"/>
                    </a:p>
                  </a:txBody>
                  <a:tcPr marL="70070" marR="70070" marT="40831" marB="40831" anchor="ctr"/>
                </a:tc>
                <a:tc>
                  <a:txBody>
                    <a:bodyPr/>
                    <a:lstStyle/>
                    <a:p>
                      <a:pPr algn="ctr"/>
                      <a:r>
                        <a:rPr lang="en-US" sz="2000"/>
                        <a:t>L.P.</a:t>
                      </a:r>
                      <a:endParaRPr lang="en-US" sz="2000" b="1"/>
                    </a:p>
                  </a:txBody>
                  <a:tcPr marL="70070" marR="70070" marT="40831" marB="40831" anchor="ctr"/>
                </a:tc>
                <a:extLst>
                  <a:ext uri="{0D108BD9-81ED-4DB2-BD59-A6C34878D82A}">
                    <a16:rowId xmlns:a16="http://schemas.microsoft.com/office/drawing/2014/main" val="10001"/>
                  </a:ext>
                </a:extLst>
              </a:tr>
              <a:tr h="358868">
                <a:tc>
                  <a:txBody>
                    <a:bodyPr/>
                    <a:lstStyle/>
                    <a:p>
                      <a:pPr algn="ctr"/>
                      <a:r>
                        <a:rPr lang="en-US" sz="2000"/>
                        <a:t>36J</a:t>
                      </a:r>
                      <a:endParaRPr lang="en-US" sz="2000" b="1"/>
                    </a:p>
                  </a:txBody>
                  <a:tcPr marL="70070" marR="70070" marT="40831" marB="40831" anchor="ctr">
                    <a:solidFill>
                      <a:srgbClr val="E7E9EE"/>
                    </a:solidFill>
                  </a:tcPr>
                </a:tc>
                <a:tc>
                  <a:txBody>
                    <a:bodyPr/>
                    <a:lstStyle/>
                    <a:p>
                      <a:pPr algn="ctr"/>
                      <a:r>
                        <a:rPr lang="en-US" sz="2000"/>
                        <a:t>½</a:t>
                      </a:r>
                      <a:r>
                        <a:rPr lang="en-US" sz="2000" baseline="0"/>
                        <a:t> x ½</a:t>
                      </a:r>
                      <a:endParaRPr lang="en-US" sz="2000"/>
                    </a:p>
                  </a:txBody>
                  <a:tcPr marL="70070" marR="70070" marT="40831" marB="40831" anchor="ctr"/>
                </a:tc>
                <a:tc>
                  <a:txBody>
                    <a:bodyPr/>
                    <a:lstStyle/>
                    <a:p>
                      <a:pPr algn="ctr"/>
                      <a:r>
                        <a:rPr lang="en-US" sz="2000"/>
                        <a:t>40</a:t>
                      </a:r>
                      <a:r>
                        <a:rPr lang="en-US" sz="2000" baseline="0"/>
                        <a:t> to 210</a:t>
                      </a:r>
                      <a:endParaRPr lang="en-US" sz="2000"/>
                    </a:p>
                  </a:txBody>
                  <a:tcPr marL="70070" marR="70070" marT="40831" marB="40831" anchor="ctr"/>
                </a:tc>
                <a:tc>
                  <a:txBody>
                    <a:bodyPr/>
                    <a:lstStyle/>
                    <a:p>
                      <a:pPr algn="ctr"/>
                      <a:r>
                        <a:rPr lang="en-US" sz="2000"/>
                        <a:t>60</a:t>
                      </a:r>
                      <a:r>
                        <a:rPr lang="en-US" sz="2000" baseline="0"/>
                        <a:t> to 340</a:t>
                      </a:r>
                      <a:endParaRPr lang="en-US" sz="2000"/>
                    </a:p>
                  </a:txBody>
                  <a:tcPr marL="70070" marR="70070" marT="40831" marB="40831" anchor="ctr"/>
                </a:tc>
                <a:extLst>
                  <a:ext uri="{0D108BD9-81ED-4DB2-BD59-A6C34878D82A}">
                    <a16:rowId xmlns:a16="http://schemas.microsoft.com/office/drawing/2014/main" val="10002"/>
                  </a:ext>
                </a:extLst>
              </a:tr>
              <a:tr h="358868">
                <a:tc rowSpan="2">
                  <a:txBody>
                    <a:bodyPr/>
                    <a:lstStyle/>
                    <a:p>
                      <a:pPr algn="ctr"/>
                      <a:r>
                        <a:rPr lang="en-US" sz="2000"/>
                        <a:t>36H</a:t>
                      </a:r>
                      <a:endParaRPr lang="en-US" sz="2000" b="1"/>
                    </a:p>
                  </a:txBody>
                  <a:tcPr marL="81661" marR="81661" marT="40831" marB="40831" anchor="ctr"/>
                </a:tc>
                <a:tc>
                  <a:txBody>
                    <a:bodyPr/>
                    <a:lstStyle/>
                    <a:p>
                      <a:pPr algn="ctr"/>
                      <a:r>
                        <a:rPr lang="en-US" sz="2000"/>
                        <a:t>½ x ¾</a:t>
                      </a:r>
                    </a:p>
                  </a:txBody>
                  <a:tcPr marL="70070" marR="70070" marT="40831" marB="40831" anchor="ctr"/>
                </a:tc>
                <a:tc>
                  <a:txBody>
                    <a:bodyPr/>
                    <a:lstStyle/>
                    <a:p>
                      <a:pPr algn="ctr"/>
                      <a:r>
                        <a:rPr lang="en-US" sz="2000"/>
                        <a:t>30</a:t>
                      </a:r>
                      <a:r>
                        <a:rPr lang="en-US" sz="2000" baseline="0"/>
                        <a:t> to 290</a:t>
                      </a:r>
                      <a:endParaRPr lang="en-US" sz="2000"/>
                    </a:p>
                  </a:txBody>
                  <a:tcPr marL="70070" marR="70070" marT="40831" marB="40831" anchor="ctr"/>
                </a:tc>
                <a:tc>
                  <a:txBody>
                    <a:bodyPr/>
                    <a:lstStyle/>
                    <a:p>
                      <a:pPr algn="ctr"/>
                      <a:r>
                        <a:rPr lang="en-US" sz="2000" baseline="0"/>
                        <a:t>30 to 469</a:t>
                      </a:r>
                      <a:endParaRPr lang="en-US" sz="2000"/>
                    </a:p>
                  </a:txBody>
                  <a:tcPr marL="70070" marR="70070" marT="40831" marB="40831" anchor="ctr"/>
                </a:tc>
                <a:extLst>
                  <a:ext uri="{0D108BD9-81ED-4DB2-BD59-A6C34878D82A}">
                    <a16:rowId xmlns:a16="http://schemas.microsoft.com/office/drawing/2014/main" val="10003"/>
                  </a:ext>
                </a:extLst>
              </a:tr>
              <a:tr h="358868">
                <a:tc vMerge="1">
                  <a:txBody>
                    <a:bodyPr/>
                    <a:lstStyle/>
                    <a:p>
                      <a:pPr algn="ctr"/>
                      <a:endParaRPr lang="en-US"/>
                    </a:p>
                  </a:txBody>
                  <a:tcPr anchor="ctr">
                    <a:lnB w="12700" cap="flat" cmpd="sng" algn="ctr">
                      <a:solidFill>
                        <a:schemeClr val="bg1">
                          <a:lumMod val="50000"/>
                        </a:schemeClr>
                      </a:solidFill>
                      <a:prstDash val="solid"/>
                      <a:round/>
                      <a:headEnd type="none" w="med" len="med"/>
                      <a:tailEnd type="none" w="med" len="med"/>
                    </a:lnB>
                    <a:solidFill>
                      <a:schemeClr val="bg1">
                        <a:lumMod val="75000"/>
                      </a:schemeClr>
                    </a:solidFill>
                  </a:tcPr>
                </a:tc>
                <a:tc>
                  <a:txBody>
                    <a:bodyPr/>
                    <a:lstStyle/>
                    <a:p>
                      <a:pPr algn="ctr"/>
                      <a:r>
                        <a:rPr lang="en-US" sz="2000"/>
                        <a:t>¾ x ¾</a:t>
                      </a:r>
                    </a:p>
                  </a:txBody>
                  <a:tcPr marL="70070" marR="70070" marT="40831" marB="40831" anchor="ctr">
                    <a:solidFill>
                      <a:srgbClr val="CBD0DB"/>
                    </a:solidFill>
                  </a:tcPr>
                </a:tc>
                <a:tc>
                  <a:txBody>
                    <a:bodyPr/>
                    <a:lstStyle/>
                    <a:p>
                      <a:pPr algn="ctr"/>
                      <a:r>
                        <a:rPr lang="en-US" sz="2000"/>
                        <a:t>50</a:t>
                      </a:r>
                      <a:r>
                        <a:rPr lang="en-US" sz="2000" baseline="0"/>
                        <a:t> to 400</a:t>
                      </a:r>
                      <a:endParaRPr lang="en-US" sz="2000"/>
                    </a:p>
                  </a:txBody>
                  <a:tcPr marL="70070" marR="70070" marT="40831" marB="40831" anchor="ctr">
                    <a:solidFill>
                      <a:srgbClr val="CBD0DB"/>
                    </a:solidFill>
                  </a:tcPr>
                </a:tc>
                <a:tc>
                  <a:txBody>
                    <a:bodyPr/>
                    <a:lstStyle/>
                    <a:p>
                      <a:pPr algn="ctr"/>
                      <a:r>
                        <a:rPr lang="en-US" sz="2000" dirty="0"/>
                        <a:t>81</a:t>
                      </a:r>
                      <a:r>
                        <a:rPr lang="en-US" sz="2000" baseline="0" dirty="0"/>
                        <a:t> to 648</a:t>
                      </a:r>
                      <a:endParaRPr lang="en-US" sz="2000" dirty="0"/>
                    </a:p>
                  </a:txBody>
                  <a:tcPr marL="70070" marR="70070" marT="40831" marB="40831" anchor="ctr">
                    <a:solidFill>
                      <a:srgbClr val="CBD0DB"/>
                    </a:solidFill>
                  </a:tcPr>
                </a:tc>
                <a:extLst>
                  <a:ext uri="{0D108BD9-81ED-4DB2-BD59-A6C34878D82A}">
                    <a16:rowId xmlns:a16="http://schemas.microsoft.com/office/drawing/2014/main" val="10004"/>
                  </a:ext>
                </a:extLst>
              </a:tr>
              <a:tr h="358868">
                <a:tc>
                  <a:txBody>
                    <a:bodyPr/>
                    <a:lstStyle/>
                    <a:p>
                      <a:pPr algn="ctr"/>
                      <a:r>
                        <a:rPr lang="en-US" sz="2000"/>
                        <a:t>36G</a:t>
                      </a:r>
                      <a:endParaRPr lang="en-US" sz="2000" b="1"/>
                    </a:p>
                  </a:txBody>
                  <a:tcPr marL="70070" marR="70070" marT="40831" marB="40831" anchor="ctr">
                    <a:solidFill>
                      <a:srgbClr val="E7E9EE"/>
                    </a:solidFill>
                  </a:tcPr>
                </a:tc>
                <a:tc>
                  <a:txBody>
                    <a:bodyPr/>
                    <a:lstStyle/>
                    <a:p>
                      <a:pPr algn="ctr"/>
                      <a:r>
                        <a:rPr lang="en-US" sz="2000"/>
                        <a:t>½</a:t>
                      </a:r>
                      <a:r>
                        <a:rPr lang="en-US" sz="2000" baseline="0"/>
                        <a:t> x ½</a:t>
                      </a:r>
                      <a:endParaRPr lang="en-US" sz="2000"/>
                    </a:p>
                  </a:txBody>
                  <a:tcPr marL="70070" marR="70070" marT="40831" marB="40831" anchor="ctr">
                    <a:solidFill>
                      <a:srgbClr val="E7E9EE"/>
                    </a:solidFill>
                  </a:tcPr>
                </a:tc>
                <a:tc>
                  <a:txBody>
                    <a:bodyPr/>
                    <a:lstStyle/>
                    <a:p>
                      <a:pPr algn="ctr"/>
                      <a:r>
                        <a:rPr lang="en-US" sz="2000"/>
                        <a:t>40</a:t>
                      </a:r>
                      <a:r>
                        <a:rPr lang="en-US" sz="2000" baseline="0"/>
                        <a:t> to 210</a:t>
                      </a:r>
                      <a:endParaRPr lang="en-US" sz="2000"/>
                    </a:p>
                  </a:txBody>
                  <a:tcPr marL="70070" marR="70070" marT="40831" marB="40831" anchor="ctr">
                    <a:solidFill>
                      <a:srgbClr val="E7E9EE"/>
                    </a:solidFill>
                  </a:tcPr>
                </a:tc>
                <a:tc>
                  <a:txBody>
                    <a:bodyPr/>
                    <a:lstStyle/>
                    <a:p>
                      <a:pPr algn="ctr"/>
                      <a:r>
                        <a:rPr lang="en-US" sz="2000"/>
                        <a:t>60</a:t>
                      </a:r>
                      <a:r>
                        <a:rPr lang="en-US" sz="2000" baseline="0"/>
                        <a:t> to 340</a:t>
                      </a:r>
                      <a:endParaRPr lang="en-US" sz="2000"/>
                    </a:p>
                  </a:txBody>
                  <a:tcPr marL="70070" marR="70070" marT="40831" marB="40831" anchor="ctr">
                    <a:solidFill>
                      <a:srgbClr val="E7E9EE"/>
                    </a:solidFill>
                  </a:tcPr>
                </a:tc>
                <a:extLst>
                  <a:ext uri="{0D108BD9-81ED-4DB2-BD59-A6C34878D82A}">
                    <a16:rowId xmlns:a16="http://schemas.microsoft.com/office/drawing/2014/main" val="149147104"/>
                  </a:ext>
                </a:extLst>
              </a:tr>
              <a:tr h="358868">
                <a:tc rowSpan="2">
                  <a:txBody>
                    <a:bodyPr/>
                    <a:lstStyle/>
                    <a:p>
                      <a:pPr algn="ctr"/>
                      <a:r>
                        <a:rPr lang="en-US" sz="2000"/>
                        <a:t>36C</a:t>
                      </a:r>
                      <a:endParaRPr lang="en-US" sz="2000" b="1"/>
                    </a:p>
                  </a:txBody>
                  <a:tcPr marL="81661" marR="81661" marT="40831" marB="40831" anchor="ctr">
                    <a:solidFill>
                      <a:srgbClr val="CBD0DB"/>
                    </a:solidFill>
                  </a:tcPr>
                </a:tc>
                <a:tc>
                  <a:txBody>
                    <a:bodyPr/>
                    <a:lstStyle/>
                    <a:p>
                      <a:pPr algn="ctr"/>
                      <a:r>
                        <a:rPr lang="en-US" sz="2000"/>
                        <a:t>½ x ¾</a:t>
                      </a:r>
                    </a:p>
                  </a:txBody>
                  <a:tcPr marL="70070" marR="70070" marT="40831" marB="40831" anchor="ctr">
                    <a:solidFill>
                      <a:srgbClr val="CBD0DB"/>
                    </a:solidFill>
                  </a:tcPr>
                </a:tc>
                <a:tc>
                  <a:txBody>
                    <a:bodyPr/>
                    <a:lstStyle/>
                    <a:p>
                      <a:pPr algn="ctr"/>
                      <a:r>
                        <a:rPr lang="en-US" sz="2000"/>
                        <a:t>30</a:t>
                      </a:r>
                      <a:r>
                        <a:rPr lang="en-US" sz="2000" baseline="0"/>
                        <a:t> to 290</a:t>
                      </a:r>
                      <a:endParaRPr lang="en-US" sz="2000"/>
                    </a:p>
                  </a:txBody>
                  <a:tcPr marL="70070" marR="70070" marT="40831" marB="40831" anchor="ctr">
                    <a:solidFill>
                      <a:srgbClr val="CBD0DB"/>
                    </a:solidFill>
                  </a:tcPr>
                </a:tc>
                <a:tc>
                  <a:txBody>
                    <a:bodyPr/>
                    <a:lstStyle/>
                    <a:p>
                      <a:pPr algn="ctr"/>
                      <a:r>
                        <a:rPr lang="en-US" sz="2000" dirty="0"/>
                        <a:t>30</a:t>
                      </a:r>
                      <a:r>
                        <a:rPr lang="en-US" sz="2000" baseline="0" dirty="0"/>
                        <a:t> to 469</a:t>
                      </a:r>
                      <a:endParaRPr lang="en-US" sz="2000" dirty="0"/>
                    </a:p>
                  </a:txBody>
                  <a:tcPr marL="70070" marR="70070" marT="40831" marB="40831" anchor="ctr">
                    <a:solidFill>
                      <a:srgbClr val="CBD0DB"/>
                    </a:solidFill>
                  </a:tcPr>
                </a:tc>
                <a:extLst>
                  <a:ext uri="{0D108BD9-81ED-4DB2-BD59-A6C34878D82A}">
                    <a16:rowId xmlns:a16="http://schemas.microsoft.com/office/drawing/2014/main" val="10005"/>
                  </a:ext>
                </a:extLst>
              </a:tr>
              <a:tr h="358868">
                <a:tc vMerge="1">
                  <a:txBody>
                    <a:bodyPr/>
                    <a:lstStyle/>
                    <a:p>
                      <a:pPr algn="ctr"/>
                      <a:endParaRPr lang="en-US" sz="1800" b="1"/>
                    </a:p>
                  </a:txBody>
                  <a:tcPr anchor="ct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tc>
                  <a:txBody>
                    <a:bodyPr/>
                    <a:lstStyle/>
                    <a:p>
                      <a:pPr algn="ctr"/>
                      <a:r>
                        <a:rPr lang="en-US" sz="2000"/>
                        <a:t>¾ x ¾</a:t>
                      </a:r>
                    </a:p>
                  </a:txBody>
                  <a:tcPr marL="70070" marR="70070" marT="40831" marB="40831" anchor="ctr">
                    <a:solidFill>
                      <a:srgbClr val="CBD0DB"/>
                    </a:solidFill>
                  </a:tcPr>
                </a:tc>
                <a:tc>
                  <a:txBody>
                    <a:bodyPr/>
                    <a:lstStyle/>
                    <a:p>
                      <a:pPr algn="ctr"/>
                      <a:r>
                        <a:rPr lang="en-US" sz="2000"/>
                        <a:t>50</a:t>
                      </a:r>
                      <a:r>
                        <a:rPr lang="en-US" sz="2000" baseline="0"/>
                        <a:t> to 400</a:t>
                      </a:r>
                      <a:endParaRPr lang="en-US" sz="2000"/>
                    </a:p>
                  </a:txBody>
                  <a:tcPr marL="70070" marR="70070" marT="40831" marB="40831" anchor="ctr">
                    <a:solidFill>
                      <a:srgbClr val="CBD0DB"/>
                    </a:solidFill>
                  </a:tcPr>
                </a:tc>
                <a:tc>
                  <a:txBody>
                    <a:bodyPr/>
                    <a:lstStyle/>
                    <a:p>
                      <a:pPr algn="ctr"/>
                      <a:r>
                        <a:rPr lang="en-US" sz="2000" baseline="0" dirty="0"/>
                        <a:t>81 to 648</a:t>
                      </a:r>
                      <a:endParaRPr lang="en-US" sz="2000" dirty="0"/>
                    </a:p>
                  </a:txBody>
                  <a:tcPr marL="70070" marR="70070" marT="40831" marB="40831" anchor="ctr">
                    <a:solidFill>
                      <a:srgbClr val="CBD0DB"/>
                    </a:solidFill>
                  </a:tcPr>
                </a:tc>
                <a:extLst>
                  <a:ext uri="{0D108BD9-81ED-4DB2-BD59-A6C34878D82A}">
                    <a16:rowId xmlns:a16="http://schemas.microsoft.com/office/drawing/2014/main" val="10006"/>
                  </a:ext>
                </a:extLst>
              </a:tr>
            </a:tbl>
          </a:graphicData>
        </a:graphic>
      </p:graphicFrame>
      <p:grpSp>
        <p:nvGrpSpPr>
          <p:cNvPr id="55" name="Group 54">
            <a:extLst>
              <a:ext uri="{FF2B5EF4-FFF2-40B4-BE49-F238E27FC236}">
                <a16:creationId xmlns:a16="http://schemas.microsoft.com/office/drawing/2014/main" id="{98EB826C-F35F-000B-E41D-B401DD662AE6}"/>
              </a:ext>
            </a:extLst>
          </p:cNvPr>
          <p:cNvGrpSpPr/>
          <p:nvPr/>
        </p:nvGrpSpPr>
        <p:grpSpPr>
          <a:xfrm>
            <a:off x="8497621" y="2481660"/>
            <a:ext cx="1719145" cy="2182555"/>
            <a:chOff x="8201391" y="776625"/>
            <a:chExt cx="1719145" cy="2182555"/>
          </a:xfrm>
        </p:grpSpPr>
        <p:pic>
          <p:nvPicPr>
            <p:cNvPr id="47" name="Picture 46" descr="36J24_510__sgl_stage.png">
              <a:extLst>
                <a:ext uri="{FF2B5EF4-FFF2-40B4-BE49-F238E27FC236}">
                  <a16:creationId xmlns:a16="http://schemas.microsoft.com/office/drawing/2014/main" id="{ECE1C8E0-8E14-478E-0467-D9824ACB01D0}"/>
                </a:ext>
              </a:extLst>
            </p:cNvPr>
            <p:cNvPicPr>
              <a:picLocks noChangeAspect="1"/>
            </p:cNvPicPr>
            <p:nvPr/>
          </p:nvPicPr>
          <p:blipFill>
            <a:blip r:embed="rId3" cstate="print"/>
            <a:stretch>
              <a:fillRect/>
            </a:stretch>
          </p:blipFill>
          <p:spPr>
            <a:xfrm>
              <a:off x="8201391" y="776625"/>
              <a:ext cx="1719145" cy="1881567"/>
            </a:xfrm>
            <a:prstGeom prst="rect">
              <a:avLst/>
            </a:prstGeom>
          </p:spPr>
        </p:pic>
        <p:sp>
          <p:nvSpPr>
            <p:cNvPr id="48" name="TextBox 47">
              <a:extLst>
                <a:ext uri="{FF2B5EF4-FFF2-40B4-BE49-F238E27FC236}">
                  <a16:creationId xmlns:a16="http://schemas.microsoft.com/office/drawing/2014/main" id="{0C83017A-6EF8-6D4D-8CC7-15449C324945}"/>
                </a:ext>
              </a:extLst>
            </p:cNvPr>
            <p:cNvSpPr txBox="1"/>
            <p:nvPr/>
          </p:nvSpPr>
          <p:spPr bwMode="auto">
            <a:xfrm>
              <a:off x="8219510" y="2566124"/>
              <a:ext cx="837901"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dirty="0"/>
                <a:t>36J</a:t>
              </a:r>
            </a:p>
          </p:txBody>
        </p:sp>
      </p:grpSp>
      <p:grpSp>
        <p:nvGrpSpPr>
          <p:cNvPr id="56" name="Group 55">
            <a:extLst>
              <a:ext uri="{FF2B5EF4-FFF2-40B4-BE49-F238E27FC236}">
                <a16:creationId xmlns:a16="http://schemas.microsoft.com/office/drawing/2014/main" id="{1726D93C-7DAF-3F6D-3794-73847AE02A86}"/>
              </a:ext>
            </a:extLst>
          </p:cNvPr>
          <p:cNvGrpSpPr/>
          <p:nvPr/>
        </p:nvGrpSpPr>
        <p:grpSpPr>
          <a:xfrm>
            <a:off x="8588027" y="5057071"/>
            <a:ext cx="1649350" cy="2282638"/>
            <a:chOff x="10637509" y="739755"/>
            <a:chExt cx="1649350" cy="2282638"/>
          </a:xfrm>
        </p:grpSpPr>
        <p:pic>
          <p:nvPicPr>
            <p:cNvPr id="46" name="Picture 8" descr="npo00002a">
              <a:extLst>
                <a:ext uri="{FF2B5EF4-FFF2-40B4-BE49-F238E27FC236}">
                  <a16:creationId xmlns:a16="http://schemas.microsoft.com/office/drawing/2014/main" id="{787EF9B0-B095-7DA9-89B3-B8AACC7DF6F8}"/>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74987" y="739755"/>
              <a:ext cx="1511872" cy="1918437"/>
            </a:xfrm>
            <a:prstGeom prst="rect">
              <a:avLst/>
            </a:prstGeom>
            <a:noFill/>
            <a:ln w="9525">
              <a:noFill/>
              <a:miter lim="800000"/>
              <a:headEnd/>
              <a:tailEnd/>
            </a:ln>
            <a:effectLst/>
          </p:spPr>
        </p:pic>
        <p:sp>
          <p:nvSpPr>
            <p:cNvPr id="49" name="TextBox 48">
              <a:extLst>
                <a:ext uri="{FF2B5EF4-FFF2-40B4-BE49-F238E27FC236}">
                  <a16:creationId xmlns:a16="http://schemas.microsoft.com/office/drawing/2014/main" id="{EF885DFB-487F-5D4F-EFC1-B31A05D3346F}"/>
                </a:ext>
              </a:extLst>
            </p:cNvPr>
            <p:cNvSpPr txBox="1"/>
            <p:nvPr/>
          </p:nvSpPr>
          <p:spPr bwMode="auto">
            <a:xfrm>
              <a:off x="10637509" y="2629337"/>
              <a:ext cx="661444"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dirty="0"/>
                <a:t>36H</a:t>
              </a:r>
            </a:p>
          </p:txBody>
        </p:sp>
      </p:grpSp>
      <p:grpSp>
        <p:nvGrpSpPr>
          <p:cNvPr id="58" name="Group 57">
            <a:extLst>
              <a:ext uri="{FF2B5EF4-FFF2-40B4-BE49-F238E27FC236}">
                <a16:creationId xmlns:a16="http://schemas.microsoft.com/office/drawing/2014/main" id="{304D5835-C1FE-8038-2D8F-79A3D47897FF}"/>
              </a:ext>
            </a:extLst>
          </p:cNvPr>
          <p:cNvGrpSpPr/>
          <p:nvPr/>
        </p:nvGrpSpPr>
        <p:grpSpPr>
          <a:xfrm>
            <a:off x="10970850" y="4860369"/>
            <a:ext cx="2269730" cy="2283619"/>
            <a:chOff x="10484618" y="3077927"/>
            <a:chExt cx="2269730" cy="2283619"/>
          </a:xfrm>
        </p:grpSpPr>
        <p:pic>
          <p:nvPicPr>
            <p:cNvPr id="50" name="Picture 49" descr="A close up of electronics&#10;&#10;Description automatically generated">
              <a:extLst>
                <a:ext uri="{FF2B5EF4-FFF2-40B4-BE49-F238E27FC236}">
                  <a16:creationId xmlns:a16="http://schemas.microsoft.com/office/drawing/2014/main" id="{255B0373-80CE-7319-2F03-17E0646FE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84618" y="3077927"/>
              <a:ext cx="2269730" cy="2276301"/>
            </a:xfrm>
            <a:prstGeom prst="rect">
              <a:avLst/>
            </a:prstGeom>
          </p:spPr>
        </p:pic>
        <p:sp>
          <p:nvSpPr>
            <p:cNvPr id="51" name="TextBox 50">
              <a:extLst>
                <a:ext uri="{FF2B5EF4-FFF2-40B4-BE49-F238E27FC236}">
                  <a16:creationId xmlns:a16="http://schemas.microsoft.com/office/drawing/2014/main" id="{9067B834-4282-3C22-53FC-0E95B61B2ED6}"/>
                </a:ext>
              </a:extLst>
            </p:cNvPr>
            <p:cNvSpPr txBox="1"/>
            <p:nvPr/>
          </p:nvSpPr>
          <p:spPr bwMode="auto">
            <a:xfrm>
              <a:off x="11951565" y="4968490"/>
              <a:ext cx="670588"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a:t>36C</a:t>
              </a:r>
            </a:p>
          </p:txBody>
        </p:sp>
      </p:grpSp>
      <p:grpSp>
        <p:nvGrpSpPr>
          <p:cNvPr id="57" name="Group 56">
            <a:extLst>
              <a:ext uri="{FF2B5EF4-FFF2-40B4-BE49-F238E27FC236}">
                <a16:creationId xmlns:a16="http://schemas.microsoft.com/office/drawing/2014/main" id="{2335F2F5-3855-6460-767E-7F0E392358E3}"/>
              </a:ext>
            </a:extLst>
          </p:cNvPr>
          <p:cNvGrpSpPr/>
          <p:nvPr/>
        </p:nvGrpSpPr>
        <p:grpSpPr>
          <a:xfrm>
            <a:off x="10863230" y="2343246"/>
            <a:ext cx="2377350" cy="2517123"/>
            <a:chOff x="12286859" y="1723188"/>
            <a:chExt cx="2377350" cy="2517123"/>
          </a:xfrm>
        </p:grpSpPr>
        <p:pic>
          <p:nvPicPr>
            <p:cNvPr id="52" name="Picture 2">
              <a:extLst>
                <a:ext uri="{FF2B5EF4-FFF2-40B4-BE49-F238E27FC236}">
                  <a16:creationId xmlns:a16="http://schemas.microsoft.com/office/drawing/2014/main" id="{3E67B711-4882-4E4C-397C-9CD2A6F47F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86859" y="1723188"/>
              <a:ext cx="2377350" cy="251712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B1051375-8694-0610-5AE0-5BC2ACB78492}"/>
                </a:ext>
              </a:extLst>
            </p:cNvPr>
            <p:cNvSpPr txBox="1"/>
            <p:nvPr/>
          </p:nvSpPr>
          <p:spPr bwMode="auto">
            <a:xfrm>
              <a:off x="13868400" y="3463264"/>
              <a:ext cx="670588"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a:t>36G</a:t>
              </a:r>
            </a:p>
          </p:txBody>
        </p:sp>
      </p:grpSp>
    </p:spTree>
    <p:extLst>
      <p:ext uri="{BB962C8B-B14F-4D97-AF65-F5344CB8AC3E}">
        <p14:creationId xmlns:p14="http://schemas.microsoft.com/office/powerpoint/2010/main" val="62219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1999" y="1554480"/>
            <a:ext cx="11571767" cy="1296525"/>
          </a:xfrm>
        </p:spPr>
        <p:txBody>
          <a:bodyPr/>
          <a:lstStyle/>
          <a:p>
            <a:pPr marL="285750" indent="-285750">
              <a:buFont typeface="Arial" panose="020B0604020202020204" pitchFamily="34" charset="0"/>
              <a:buChar char="•"/>
            </a:pPr>
            <a:r>
              <a:rPr lang="en-US" sz="2800" dirty="0"/>
              <a:t>Below are family model numbers.</a:t>
            </a:r>
          </a:p>
          <a:p>
            <a:pPr marL="285750" indent="-285750">
              <a:buFont typeface="Arial" panose="020B0604020202020204" pitchFamily="34" charset="0"/>
              <a:buChar char="•"/>
            </a:pPr>
            <a:r>
              <a:rPr lang="en-US" sz="2800" dirty="0"/>
              <a:t>Verify specific model numbers before replacing any control.</a:t>
            </a: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Classification by Opening Characteristics</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22</a:t>
            </a:fld>
            <a:endParaRPr lang="en-US"/>
          </a:p>
        </p:txBody>
      </p:sp>
      <p:graphicFrame>
        <p:nvGraphicFramePr>
          <p:cNvPr id="12" name="Table 11">
            <a:extLst>
              <a:ext uri="{FF2B5EF4-FFF2-40B4-BE49-F238E27FC236}">
                <a16:creationId xmlns:a16="http://schemas.microsoft.com/office/drawing/2014/main" id="{998098D0-51A3-5517-2473-FDBD6FDCDE16}"/>
              </a:ext>
            </a:extLst>
          </p:cNvPr>
          <p:cNvGraphicFramePr>
            <a:graphicFrameLocks noGrp="1"/>
          </p:cNvGraphicFramePr>
          <p:nvPr>
            <p:extLst>
              <p:ext uri="{D42A27DB-BD31-4B8C-83A1-F6EECF244321}">
                <p14:modId xmlns:p14="http://schemas.microsoft.com/office/powerpoint/2010/main" val="1189972479"/>
              </p:ext>
            </p:extLst>
          </p:nvPr>
        </p:nvGraphicFramePr>
        <p:xfrm>
          <a:off x="762000" y="2844800"/>
          <a:ext cx="13485628" cy="4645295"/>
        </p:xfrm>
        <a:graphic>
          <a:graphicData uri="http://schemas.openxmlformats.org/drawingml/2006/table">
            <a:tbl>
              <a:tblPr firstRow="1" bandRow="1">
                <a:tableStyleId>{69012ECD-51FC-41F1-AA8D-1B2483CD663E}</a:tableStyleId>
              </a:tblPr>
              <a:tblGrid>
                <a:gridCol w="3371407">
                  <a:extLst>
                    <a:ext uri="{9D8B030D-6E8A-4147-A177-3AD203B41FA5}">
                      <a16:colId xmlns:a16="http://schemas.microsoft.com/office/drawing/2014/main" val="20000"/>
                    </a:ext>
                  </a:extLst>
                </a:gridCol>
                <a:gridCol w="3371407">
                  <a:extLst>
                    <a:ext uri="{9D8B030D-6E8A-4147-A177-3AD203B41FA5}">
                      <a16:colId xmlns:a16="http://schemas.microsoft.com/office/drawing/2014/main" val="20001"/>
                    </a:ext>
                  </a:extLst>
                </a:gridCol>
                <a:gridCol w="3371407">
                  <a:extLst>
                    <a:ext uri="{9D8B030D-6E8A-4147-A177-3AD203B41FA5}">
                      <a16:colId xmlns:a16="http://schemas.microsoft.com/office/drawing/2014/main" val="20002"/>
                    </a:ext>
                  </a:extLst>
                </a:gridCol>
                <a:gridCol w="3371407">
                  <a:extLst>
                    <a:ext uri="{9D8B030D-6E8A-4147-A177-3AD203B41FA5}">
                      <a16:colId xmlns:a16="http://schemas.microsoft.com/office/drawing/2014/main" val="20003"/>
                    </a:ext>
                  </a:extLst>
                </a:gridCol>
              </a:tblGrid>
              <a:tr h="4607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FAST  OPEN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SLOW OPEN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2-STG</a:t>
                      </a:r>
                      <a:r>
                        <a:rPr lang="en-US" sz="1800" b="1" baseline="0" dirty="0"/>
                        <a:t> FAST OPEN</a:t>
                      </a:r>
                      <a:endParaRPr lang="en-US" sz="18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2-STG</a:t>
                      </a:r>
                      <a:r>
                        <a:rPr lang="en-US" sz="1800" b="1" baseline="0" dirty="0"/>
                        <a:t> SLOW OPEN</a:t>
                      </a:r>
                      <a:endParaRPr lang="en-US" sz="1800" b="1" dirty="0"/>
                    </a:p>
                  </a:txBody>
                  <a:tcPr anchor="ctr"/>
                </a:tc>
                <a:extLst>
                  <a:ext uri="{0D108BD9-81ED-4DB2-BD59-A6C34878D82A}">
                    <a16:rowId xmlns:a16="http://schemas.microsoft.com/office/drawing/2014/main" val="10000"/>
                  </a:ext>
                </a:extLst>
              </a:tr>
              <a:tr h="692711">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a:t>36J22, 36H32, 36G32, 36C03</a:t>
                      </a:r>
                    </a:p>
                  </a:txBody>
                  <a:tcPr anchor="ctr">
                    <a:lnR w="3175" cap="flat" cmpd="sng" algn="ctr">
                      <a:solidFill>
                        <a:schemeClr val="tx2"/>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a:t>36J24, 36H33, 36G33</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a:t>36J54, 36H64</a:t>
                      </a: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a:t>36J55, 36H65</a:t>
                      </a:r>
                    </a:p>
                  </a:txBody>
                  <a:tcPr anchor="ctr">
                    <a:lnL w="31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1"/>
                  </a:ext>
                </a:extLst>
              </a:tr>
              <a:tr h="1734147">
                <a:tc>
                  <a:txBody>
                    <a:bodyPr/>
                    <a:lstStyle/>
                    <a:p>
                      <a:endParaRPr lang="en-US" sz="2000" b="0" dirty="0">
                        <a:solidFill>
                          <a:srgbClr val="000000"/>
                        </a:solidFill>
                      </a:endParaRPr>
                    </a:p>
                  </a:txBody>
                  <a:tcPr anchor="ctr">
                    <a:lnR w="3175" cap="flat" cmpd="sng" algn="ctr">
                      <a:solidFill>
                        <a:schemeClr val="tx2"/>
                      </a:solidFill>
                      <a:prstDash val="solid"/>
                      <a:round/>
                      <a:headEnd type="none" w="med" len="med"/>
                      <a:tailEnd type="none" w="med" len="med"/>
                    </a:lnR>
                  </a:tcPr>
                </a:tc>
                <a:tc>
                  <a:txBody>
                    <a:bodyPr/>
                    <a:lstStyle/>
                    <a:p>
                      <a:endParaRPr lang="en-US" sz="2000" b="0">
                        <a:solidFill>
                          <a:srgbClr val="000000"/>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tcPr>
                </a:tc>
                <a:tc>
                  <a:txBody>
                    <a:bodyPr/>
                    <a:lstStyle/>
                    <a:p>
                      <a:endParaRPr lang="en-US" sz="2000" b="0">
                        <a:solidFill>
                          <a:srgbClr val="000000"/>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tcPr>
                </a:tc>
                <a:tc>
                  <a:txBody>
                    <a:bodyPr/>
                    <a:lstStyle/>
                    <a:p>
                      <a:endParaRPr lang="en-US" sz="2000" b="0">
                        <a:solidFill>
                          <a:srgbClr val="000000"/>
                        </a:solidFill>
                      </a:endParaRPr>
                    </a:p>
                  </a:txBody>
                  <a:tcPr anchor="ctr">
                    <a:lnL w="31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0002"/>
                  </a:ext>
                </a:extLst>
              </a:tr>
              <a:tr h="1749360">
                <a:tc>
                  <a:txBody>
                    <a:bodyPr/>
                    <a:lstStyle/>
                    <a:p>
                      <a:pPr algn="ctr">
                        <a:lnSpc>
                          <a:spcPct val="100000"/>
                        </a:lnSpc>
                        <a:spcAft>
                          <a:spcPts val="0"/>
                        </a:spcAft>
                        <a:buFont typeface="Wingdings" pitchFamily="2" charset="2"/>
                        <a:buNone/>
                      </a:pPr>
                      <a:r>
                        <a:rPr lang="en-US" sz="2000" u="sng" dirty="0"/>
                        <a:t>Fast Open</a:t>
                      </a:r>
                    </a:p>
                    <a:p>
                      <a:pPr algn="ctr">
                        <a:lnSpc>
                          <a:spcPct val="100000"/>
                        </a:lnSpc>
                        <a:spcAft>
                          <a:spcPts val="0"/>
                        </a:spcAft>
                        <a:buFont typeface="Wingdings" pitchFamily="2" charset="2"/>
                        <a:buNone/>
                      </a:pPr>
                      <a:r>
                        <a:rPr lang="en-US" sz="2000" dirty="0"/>
                        <a:t>Fast rise to full outlet pressure upon energizing the valve</a:t>
                      </a:r>
                    </a:p>
                  </a:txBody>
                  <a:tcPr anchor="ctr">
                    <a:lnR w="3175" cap="flat" cmpd="sng" algn="ctr">
                      <a:solidFill>
                        <a:schemeClr val="tx2"/>
                      </a:solidFill>
                      <a:prstDash val="solid"/>
                      <a:round/>
                      <a:headEnd type="none" w="med" len="med"/>
                      <a:tailEnd type="none" w="med" len="med"/>
                    </a:lnR>
                  </a:tcPr>
                </a:tc>
                <a:tc>
                  <a:txBody>
                    <a:bodyPr/>
                    <a:lstStyle/>
                    <a:p>
                      <a:pPr algn="ctr">
                        <a:lnSpc>
                          <a:spcPct val="100000"/>
                        </a:lnSpc>
                        <a:spcAft>
                          <a:spcPts val="0"/>
                        </a:spcAft>
                      </a:pPr>
                      <a:r>
                        <a:rPr lang="en-US" sz="2000" u="sng" dirty="0"/>
                        <a:t>Slow Open</a:t>
                      </a:r>
                      <a:r>
                        <a:rPr lang="en-US" sz="2000" dirty="0"/>
                        <a:t> </a:t>
                      </a:r>
                    </a:p>
                    <a:p>
                      <a:pPr algn="ctr">
                        <a:lnSpc>
                          <a:spcPct val="100000"/>
                        </a:lnSpc>
                        <a:spcAft>
                          <a:spcPts val="0"/>
                        </a:spcAft>
                      </a:pPr>
                      <a:r>
                        <a:rPr lang="en-US" sz="2000" dirty="0"/>
                        <a:t>Slow increase of gas to full outlet pressure for smoother ignition</a:t>
                      </a:r>
                      <a:endParaRPr lang="en-US" sz="2000" b="0" baseline="0" dirty="0">
                        <a:solidFill>
                          <a:srgbClr val="000000"/>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tcPr>
                </a:tc>
                <a:tc gridSpan="2">
                  <a:txBody>
                    <a:bodyPr/>
                    <a:lstStyle/>
                    <a:p>
                      <a:pPr algn="ctr">
                        <a:lnSpc>
                          <a:spcPct val="100000"/>
                        </a:lnSpc>
                        <a:spcAft>
                          <a:spcPts val="0"/>
                        </a:spcAft>
                        <a:buFont typeface="Wingdings" pitchFamily="2" charset="2"/>
                        <a:buNone/>
                      </a:pPr>
                      <a:r>
                        <a:rPr lang="en-US" sz="2000" u="sng" dirty="0"/>
                        <a:t>Two-Stage Open</a:t>
                      </a:r>
                      <a:endParaRPr lang="en-US" sz="2000" dirty="0"/>
                    </a:p>
                    <a:p>
                      <a:pPr algn="ctr">
                        <a:lnSpc>
                          <a:spcPct val="100000"/>
                        </a:lnSpc>
                        <a:spcAft>
                          <a:spcPts val="0"/>
                        </a:spcAft>
                        <a:buFont typeface="Wingdings" pitchFamily="2" charset="2"/>
                        <a:buNone/>
                      </a:pPr>
                      <a:r>
                        <a:rPr lang="en-US" sz="2000" dirty="0"/>
                        <a:t>Low pressure 1</a:t>
                      </a:r>
                      <a:r>
                        <a:rPr lang="en-US" sz="2000" baseline="30000" dirty="0"/>
                        <a:t>st</a:t>
                      </a:r>
                      <a:r>
                        <a:rPr lang="en-US" sz="2000" dirty="0"/>
                        <a:t> stage (low fire) and then full outlet pressure on a call for 2</a:t>
                      </a:r>
                      <a:r>
                        <a:rPr lang="en-US" sz="2000" baseline="30000" dirty="0"/>
                        <a:t>nd</a:t>
                      </a:r>
                      <a:r>
                        <a:rPr lang="en-US" sz="2000" dirty="0"/>
                        <a:t> stage heat. Can be</a:t>
                      </a:r>
                      <a:r>
                        <a:rPr lang="en-US" sz="2000" baseline="0" dirty="0"/>
                        <a:t> fast or slow open on both stages</a:t>
                      </a:r>
                      <a:endParaRPr lang="en-US" sz="2000" i="1" dirty="0"/>
                    </a:p>
                  </a:txBody>
                  <a:tcPr anchor="ctr">
                    <a:lnL w="3175" cap="flat" cmpd="sng" algn="ctr">
                      <a:solidFill>
                        <a:schemeClr val="tx2"/>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a:solidFill>
                          <a:srgbClr val="000000"/>
                        </a:solidFill>
                      </a:endParaRPr>
                    </a:p>
                  </a:txBody>
                  <a:tcPr>
                    <a:lnL w="38100" cap="flat" cmpd="sng" algn="ctr">
                      <a:solidFill>
                        <a:schemeClr val="bg1">
                          <a:lumMod val="75000"/>
                        </a:schemeClr>
                      </a:solid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3810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13" name="Picture 12" descr="36H Opening Curve 2 Stage Slow.PNG">
            <a:extLst>
              <a:ext uri="{FF2B5EF4-FFF2-40B4-BE49-F238E27FC236}">
                <a16:creationId xmlns:a16="http://schemas.microsoft.com/office/drawing/2014/main" id="{F61C191C-F800-A440-5EEE-5F403D95F05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1161"/>
          <a:stretch>
            <a:fillRect/>
          </a:stretch>
        </p:blipFill>
        <p:spPr>
          <a:xfrm>
            <a:off x="11593005" y="4114800"/>
            <a:ext cx="2058875" cy="1602806"/>
          </a:xfrm>
          <a:prstGeom prst="rect">
            <a:avLst/>
          </a:prstGeom>
        </p:spPr>
      </p:pic>
      <p:pic>
        <p:nvPicPr>
          <p:cNvPr id="18" name="Picture 17" descr="36H Opening Curve Fast.PNG">
            <a:extLst>
              <a:ext uri="{FF2B5EF4-FFF2-40B4-BE49-F238E27FC236}">
                <a16:creationId xmlns:a16="http://schemas.microsoft.com/office/drawing/2014/main" id="{C2941A83-5B9F-B385-D86D-E4D8BF01E63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t="9194"/>
          <a:stretch>
            <a:fillRect/>
          </a:stretch>
        </p:blipFill>
        <p:spPr>
          <a:xfrm>
            <a:off x="1343127" y="4115292"/>
            <a:ext cx="2058875" cy="1574066"/>
          </a:xfrm>
          <a:prstGeom prst="rect">
            <a:avLst/>
          </a:prstGeom>
        </p:spPr>
      </p:pic>
      <p:pic>
        <p:nvPicPr>
          <p:cNvPr id="19" name="Picture 18" descr="36H Opening Curve Slow.PNG">
            <a:extLst>
              <a:ext uri="{FF2B5EF4-FFF2-40B4-BE49-F238E27FC236}">
                <a16:creationId xmlns:a16="http://schemas.microsoft.com/office/drawing/2014/main" id="{06909F62-2F8F-CCF8-95BD-911076905CBD}"/>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t="8726"/>
          <a:stretch>
            <a:fillRect/>
          </a:stretch>
        </p:blipFill>
        <p:spPr>
          <a:xfrm>
            <a:off x="4693002" y="4114800"/>
            <a:ext cx="2058875" cy="1683337"/>
          </a:xfrm>
          <a:prstGeom prst="rect">
            <a:avLst/>
          </a:prstGeom>
        </p:spPr>
      </p:pic>
      <p:pic>
        <p:nvPicPr>
          <p:cNvPr id="20" name="Picture 19" descr="36H Opening Curve 2 Stage Fast.PNG">
            <a:extLst>
              <a:ext uri="{FF2B5EF4-FFF2-40B4-BE49-F238E27FC236}">
                <a16:creationId xmlns:a16="http://schemas.microsoft.com/office/drawing/2014/main" id="{1588C975-35F2-44B9-8A7B-E925B071B2F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t="9671"/>
          <a:stretch>
            <a:fillRect/>
          </a:stretch>
        </p:blipFill>
        <p:spPr>
          <a:xfrm>
            <a:off x="8232584" y="4126599"/>
            <a:ext cx="2058875" cy="1610583"/>
          </a:xfrm>
          <a:prstGeom prst="rect">
            <a:avLst/>
          </a:prstGeom>
        </p:spPr>
      </p:pic>
    </p:spTree>
    <p:extLst>
      <p:ext uri="{BB962C8B-B14F-4D97-AF65-F5344CB8AC3E}">
        <p14:creationId xmlns:p14="http://schemas.microsoft.com/office/powerpoint/2010/main" val="3035611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48A3FB-5350-5B34-A69C-A3C12AEF7F3E}"/>
              </a:ext>
            </a:extLst>
          </p:cNvPr>
          <p:cNvGrpSpPr/>
          <p:nvPr/>
        </p:nvGrpSpPr>
        <p:grpSpPr>
          <a:xfrm>
            <a:off x="0" y="6503817"/>
            <a:ext cx="9966959" cy="987552"/>
            <a:chOff x="0" y="7159989"/>
            <a:chExt cx="9966959" cy="987552"/>
          </a:xfrm>
        </p:grpSpPr>
        <p:sp>
          <p:nvSpPr>
            <p:cNvPr id="4" name="Rectangle 3">
              <a:extLst>
                <a:ext uri="{FF2B5EF4-FFF2-40B4-BE49-F238E27FC236}">
                  <a16:creationId xmlns:a16="http://schemas.microsoft.com/office/drawing/2014/main" id="{89D2C85C-CCE6-5635-BFA9-F36B10D04E94}"/>
                </a:ext>
              </a:extLst>
            </p:cNvPr>
            <p:cNvSpPr/>
            <p:nvPr/>
          </p:nvSpPr>
          <p:spPr bwMode="auto">
            <a:xfrm rot="16200000">
              <a:off x="4489704" y="2670285"/>
              <a:ext cx="987552" cy="9966959"/>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5" name="Picture 4">
              <a:extLst>
                <a:ext uri="{FF2B5EF4-FFF2-40B4-BE49-F238E27FC236}">
                  <a16:creationId xmlns:a16="http://schemas.microsoft.com/office/drawing/2014/main" id="{168E8B80-7D4F-E712-ABB4-C72E7C43B1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103" y="7500772"/>
              <a:ext cx="305985" cy="305985"/>
            </a:xfrm>
            <a:prstGeom prst="rect">
              <a:avLst/>
            </a:prstGeom>
          </p:spPr>
        </p:pic>
      </p:grpSp>
      <p:sp>
        <p:nvSpPr>
          <p:cNvPr id="2" name="Text Placeholder 1">
            <a:extLst>
              <a:ext uri="{FF2B5EF4-FFF2-40B4-BE49-F238E27FC236}">
                <a16:creationId xmlns:a16="http://schemas.microsoft.com/office/drawing/2014/main" id="{9F27BD24-F18A-102E-4D9C-1AD166C81528}"/>
              </a:ext>
            </a:extLst>
          </p:cNvPr>
          <p:cNvSpPr>
            <a:spLocks noGrp="1"/>
          </p:cNvSpPr>
          <p:nvPr>
            <p:ph type="body" sz="quarter" idx="13"/>
          </p:nvPr>
        </p:nvSpPr>
        <p:spPr>
          <a:xfrm>
            <a:off x="548642" y="143130"/>
            <a:ext cx="13319758" cy="987552"/>
          </a:xfrm>
        </p:spPr>
        <p:txBody>
          <a:bodyPr/>
          <a:lstStyle/>
          <a:p>
            <a:r>
              <a:rPr lang="en-US" sz="4000" dirty="0"/>
              <a:t>Location and Dimensional Considerations</a:t>
            </a:r>
          </a:p>
        </p:txBody>
      </p:sp>
      <p:sp>
        <p:nvSpPr>
          <p:cNvPr id="10" name="Content Placeholder 4">
            <a:extLst>
              <a:ext uri="{FF2B5EF4-FFF2-40B4-BE49-F238E27FC236}">
                <a16:creationId xmlns:a16="http://schemas.microsoft.com/office/drawing/2014/main" id="{2CF46281-BA80-C0BA-1C11-5F1A2A559586}"/>
              </a:ext>
            </a:extLst>
          </p:cNvPr>
          <p:cNvSpPr txBox="1">
            <a:spLocks/>
          </p:cNvSpPr>
          <p:nvPr/>
        </p:nvSpPr>
        <p:spPr>
          <a:xfrm>
            <a:off x="754459" y="2871021"/>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dirty="0">
                <a:solidFill>
                  <a:schemeClr val="accent1"/>
                </a:solidFill>
              </a:rPr>
              <a:t>36J</a:t>
            </a:r>
          </a:p>
        </p:txBody>
      </p:sp>
      <p:pic>
        <p:nvPicPr>
          <p:cNvPr id="11" name="Picture 10" descr="36J24_510__sgl_stage.png">
            <a:extLst>
              <a:ext uri="{FF2B5EF4-FFF2-40B4-BE49-F238E27FC236}">
                <a16:creationId xmlns:a16="http://schemas.microsoft.com/office/drawing/2014/main" id="{6B4E1FDC-6CA5-8148-ED20-D27F84CD225F}"/>
              </a:ext>
            </a:extLst>
          </p:cNvPr>
          <p:cNvPicPr>
            <a:picLocks noChangeAspect="1"/>
          </p:cNvPicPr>
          <p:nvPr/>
        </p:nvPicPr>
        <p:blipFill>
          <a:blip r:embed="rId4" cstate="print"/>
          <a:stretch>
            <a:fillRect/>
          </a:stretch>
        </p:blipFill>
        <p:spPr>
          <a:xfrm>
            <a:off x="499135" y="1679690"/>
            <a:ext cx="1066800" cy="1164220"/>
          </a:xfrm>
          <a:prstGeom prst="rect">
            <a:avLst/>
          </a:prstGeom>
        </p:spPr>
      </p:pic>
      <p:pic>
        <p:nvPicPr>
          <p:cNvPr id="13" name="Picture 8" descr="npo00002a">
            <a:extLst>
              <a:ext uri="{FF2B5EF4-FFF2-40B4-BE49-F238E27FC236}">
                <a16:creationId xmlns:a16="http://schemas.microsoft.com/office/drawing/2014/main" id="{B2281402-13A1-41C3-938E-D170A39E5EED}"/>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108956" y="1679690"/>
            <a:ext cx="984790" cy="1246008"/>
          </a:xfrm>
          <a:prstGeom prst="rect">
            <a:avLst/>
          </a:prstGeom>
          <a:noFill/>
          <a:ln w="9525">
            <a:noFill/>
            <a:miter lim="800000"/>
            <a:headEnd/>
            <a:tailEnd/>
          </a:ln>
          <a:effectLst/>
        </p:spPr>
      </p:pic>
      <p:sp>
        <p:nvSpPr>
          <p:cNvPr id="14" name="Content Placeholder 4">
            <a:extLst>
              <a:ext uri="{FF2B5EF4-FFF2-40B4-BE49-F238E27FC236}">
                <a16:creationId xmlns:a16="http://schemas.microsoft.com/office/drawing/2014/main" id="{8ED4FE4E-1B72-D06B-F725-B08EC41053AB}"/>
              </a:ext>
            </a:extLst>
          </p:cNvPr>
          <p:cNvSpPr txBox="1">
            <a:spLocks/>
          </p:cNvSpPr>
          <p:nvPr/>
        </p:nvSpPr>
        <p:spPr>
          <a:xfrm>
            <a:off x="13258451" y="2962311"/>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36H</a:t>
            </a:r>
          </a:p>
        </p:txBody>
      </p:sp>
      <p:sp>
        <p:nvSpPr>
          <p:cNvPr id="15" name="TextBox 14">
            <a:extLst>
              <a:ext uri="{FF2B5EF4-FFF2-40B4-BE49-F238E27FC236}">
                <a16:creationId xmlns:a16="http://schemas.microsoft.com/office/drawing/2014/main" id="{E55852C8-EEF5-C114-24D3-CC846EB5CE33}"/>
              </a:ext>
            </a:extLst>
          </p:cNvPr>
          <p:cNvSpPr txBox="1"/>
          <p:nvPr/>
        </p:nvSpPr>
        <p:spPr bwMode="auto">
          <a:xfrm>
            <a:off x="2317449" y="1711534"/>
            <a:ext cx="3811897" cy="424732"/>
          </a:xfrm>
          <a:prstGeom prst="rect">
            <a:avLst/>
          </a:prstGeom>
          <a:noFill/>
          <a:ln w="9525">
            <a:noFill/>
            <a:miter lim="800000"/>
            <a:headEnd/>
            <a:tailEnd/>
          </a:ln>
        </p:spPr>
        <p:txBody>
          <a:bodyPr wrap="square">
            <a:spAutoFit/>
          </a:bodyPr>
          <a:lstStyle/>
          <a:p>
            <a:pPr algn="ctr"/>
            <a:r>
              <a:rPr lang="en-US" dirty="0">
                <a:solidFill>
                  <a:schemeClr val="accent1"/>
                </a:solidFill>
              </a:rPr>
              <a:t>3 ¾” L  x  2 ½” W  x  4 ¼” H</a:t>
            </a:r>
          </a:p>
        </p:txBody>
      </p:sp>
      <p:pic>
        <p:nvPicPr>
          <p:cNvPr id="16" name="Picture 4" descr="C:\Users\wra0203\Desktop\Gas Valve Project\36J\36J Top View.png">
            <a:extLst>
              <a:ext uri="{FF2B5EF4-FFF2-40B4-BE49-F238E27FC236}">
                <a16:creationId xmlns:a16="http://schemas.microsoft.com/office/drawing/2014/main" id="{1270C9A1-0A80-A9B9-D2E6-CDCAD8AE486D}"/>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777558" y="2139477"/>
            <a:ext cx="5743432" cy="3804870"/>
          </a:xfrm>
          <a:prstGeom prst="rect">
            <a:avLst/>
          </a:prstGeom>
          <a:noFill/>
        </p:spPr>
      </p:pic>
      <p:sp>
        <p:nvSpPr>
          <p:cNvPr id="17" name="TextBox 16">
            <a:extLst>
              <a:ext uri="{FF2B5EF4-FFF2-40B4-BE49-F238E27FC236}">
                <a16:creationId xmlns:a16="http://schemas.microsoft.com/office/drawing/2014/main" id="{341FE606-E738-D90D-64B0-029442710838}"/>
              </a:ext>
            </a:extLst>
          </p:cNvPr>
          <p:cNvSpPr txBox="1"/>
          <p:nvPr/>
        </p:nvSpPr>
        <p:spPr bwMode="auto">
          <a:xfrm>
            <a:off x="9117805" y="1711534"/>
            <a:ext cx="2749002" cy="424732"/>
          </a:xfrm>
          <a:prstGeom prst="rect">
            <a:avLst/>
          </a:prstGeom>
          <a:noFill/>
          <a:ln w="9525">
            <a:noFill/>
            <a:miter lim="800000"/>
            <a:headEnd/>
            <a:tailEnd/>
          </a:ln>
        </p:spPr>
        <p:txBody>
          <a:bodyPr wrap="square">
            <a:spAutoFit/>
          </a:bodyPr>
          <a:lstStyle/>
          <a:p>
            <a:pPr algn="ctr"/>
            <a:r>
              <a:rPr lang="en-US">
                <a:solidFill>
                  <a:schemeClr val="accent1"/>
                </a:solidFill>
              </a:rPr>
              <a:t>4” L  x  3” W  x  5” H</a:t>
            </a:r>
          </a:p>
        </p:txBody>
      </p:sp>
      <p:pic>
        <p:nvPicPr>
          <p:cNvPr id="18" name="Picture 3" descr="C:\Users\wra0203\Desktop\Gas Valve Project\36H\36H Top View With Descriptors.PNG">
            <a:extLst>
              <a:ext uri="{FF2B5EF4-FFF2-40B4-BE49-F238E27FC236}">
                <a16:creationId xmlns:a16="http://schemas.microsoft.com/office/drawing/2014/main" id="{4758FFF8-D99C-851D-4909-E0806184B028}"/>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520990" y="2257071"/>
            <a:ext cx="5362269" cy="3179859"/>
          </a:xfrm>
          <a:prstGeom prst="rect">
            <a:avLst/>
          </a:prstGeom>
          <a:noFill/>
        </p:spPr>
      </p:pic>
      <p:sp>
        <p:nvSpPr>
          <p:cNvPr id="36" name="Rectangle 35">
            <a:extLst>
              <a:ext uri="{FF2B5EF4-FFF2-40B4-BE49-F238E27FC236}">
                <a16:creationId xmlns:a16="http://schemas.microsoft.com/office/drawing/2014/main" id="{6688C8AC-AC8E-03E8-86EF-D76632ACF2E3}"/>
              </a:ext>
            </a:extLst>
          </p:cNvPr>
          <p:cNvSpPr/>
          <p:nvPr/>
        </p:nvSpPr>
        <p:spPr>
          <a:xfrm>
            <a:off x="754459" y="6643650"/>
            <a:ext cx="9017938"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When replacing a gas valve, the swing radius may result in having to remove the manifold from the combustion vestibule.</a:t>
            </a:r>
          </a:p>
        </p:txBody>
      </p:sp>
    </p:spTree>
    <p:extLst>
      <p:ext uri="{BB962C8B-B14F-4D97-AF65-F5344CB8AC3E}">
        <p14:creationId xmlns:p14="http://schemas.microsoft.com/office/powerpoint/2010/main" val="844245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CCD698D-EF30-6B68-DE52-BF186B8974A9}"/>
              </a:ext>
            </a:extLst>
          </p:cNvPr>
          <p:cNvSpPr>
            <a:spLocks noGrp="1"/>
          </p:cNvSpPr>
          <p:nvPr>
            <p:ph type="body" sz="quarter" idx="19"/>
          </p:nvPr>
        </p:nvSpPr>
        <p:spPr/>
        <p:txBody>
          <a:bodyPr/>
          <a:lstStyle/>
          <a:p>
            <a:endParaRPr lang="en-US"/>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a:xfrm>
            <a:off x="548642" y="143130"/>
            <a:ext cx="13319758" cy="987552"/>
          </a:xfrm>
        </p:spPr>
        <p:txBody>
          <a:bodyPr/>
          <a:lstStyle/>
          <a:p>
            <a:r>
              <a:rPr lang="en-US" sz="4000" dirty="0"/>
              <a:t>Universal Valves to Keep on Hand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24</a:t>
            </a:fld>
            <a:endParaRPr lang="en-US"/>
          </a:p>
        </p:txBody>
      </p:sp>
      <p:graphicFrame>
        <p:nvGraphicFramePr>
          <p:cNvPr id="12" name="Content Placeholder 12">
            <a:extLst>
              <a:ext uri="{FF2B5EF4-FFF2-40B4-BE49-F238E27FC236}">
                <a16:creationId xmlns:a16="http://schemas.microsoft.com/office/drawing/2014/main" id="{93022345-3572-B06E-B0E1-0482ADECCEF0}"/>
              </a:ext>
            </a:extLst>
          </p:cNvPr>
          <p:cNvGraphicFramePr>
            <a:graphicFrameLocks/>
          </p:cNvGraphicFramePr>
          <p:nvPr>
            <p:extLst>
              <p:ext uri="{D42A27DB-BD31-4B8C-83A1-F6EECF244321}">
                <p14:modId xmlns:p14="http://schemas.microsoft.com/office/powerpoint/2010/main" val="901532417"/>
              </p:ext>
            </p:extLst>
          </p:nvPr>
        </p:nvGraphicFramePr>
        <p:xfrm>
          <a:off x="548642" y="1193714"/>
          <a:ext cx="13533118" cy="6426521"/>
        </p:xfrm>
        <a:graphic>
          <a:graphicData uri="http://schemas.openxmlformats.org/drawingml/2006/table">
            <a:tbl>
              <a:tblPr firstRow="1" bandRow="1">
                <a:tableStyleId>{5C22544A-7EE6-4342-B048-85BDC9FD1C3A}</a:tableStyleId>
              </a:tblPr>
              <a:tblGrid>
                <a:gridCol w="1928166">
                  <a:extLst>
                    <a:ext uri="{9D8B030D-6E8A-4147-A177-3AD203B41FA5}">
                      <a16:colId xmlns:a16="http://schemas.microsoft.com/office/drawing/2014/main" val="20000"/>
                    </a:ext>
                  </a:extLst>
                </a:gridCol>
                <a:gridCol w="2202995">
                  <a:extLst>
                    <a:ext uri="{9D8B030D-6E8A-4147-A177-3AD203B41FA5}">
                      <a16:colId xmlns:a16="http://schemas.microsoft.com/office/drawing/2014/main" val="20001"/>
                    </a:ext>
                  </a:extLst>
                </a:gridCol>
                <a:gridCol w="1587343">
                  <a:extLst>
                    <a:ext uri="{9D8B030D-6E8A-4147-A177-3AD203B41FA5}">
                      <a16:colId xmlns:a16="http://schemas.microsoft.com/office/drawing/2014/main" val="2594029638"/>
                    </a:ext>
                  </a:extLst>
                </a:gridCol>
                <a:gridCol w="1587343">
                  <a:extLst>
                    <a:ext uri="{9D8B030D-6E8A-4147-A177-3AD203B41FA5}">
                      <a16:colId xmlns:a16="http://schemas.microsoft.com/office/drawing/2014/main" val="3926147188"/>
                    </a:ext>
                  </a:extLst>
                </a:gridCol>
                <a:gridCol w="1588596">
                  <a:extLst>
                    <a:ext uri="{9D8B030D-6E8A-4147-A177-3AD203B41FA5}">
                      <a16:colId xmlns:a16="http://schemas.microsoft.com/office/drawing/2014/main" val="2977928664"/>
                    </a:ext>
                  </a:extLst>
                </a:gridCol>
                <a:gridCol w="1618141">
                  <a:extLst>
                    <a:ext uri="{9D8B030D-6E8A-4147-A177-3AD203B41FA5}">
                      <a16:colId xmlns:a16="http://schemas.microsoft.com/office/drawing/2014/main" val="20006"/>
                    </a:ext>
                  </a:extLst>
                </a:gridCol>
                <a:gridCol w="1510267">
                  <a:extLst>
                    <a:ext uri="{9D8B030D-6E8A-4147-A177-3AD203B41FA5}">
                      <a16:colId xmlns:a16="http://schemas.microsoft.com/office/drawing/2014/main" val="20007"/>
                    </a:ext>
                  </a:extLst>
                </a:gridCol>
                <a:gridCol w="1510267">
                  <a:extLst>
                    <a:ext uri="{9D8B030D-6E8A-4147-A177-3AD203B41FA5}">
                      <a16:colId xmlns:a16="http://schemas.microsoft.com/office/drawing/2014/main" val="20008"/>
                    </a:ext>
                  </a:extLst>
                </a:gridCol>
              </a:tblGrid>
              <a:tr h="800860">
                <a:tc>
                  <a:txBody>
                    <a:bodyPr/>
                    <a:lstStyle/>
                    <a:p>
                      <a:pPr algn="ctr"/>
                      <a:r>
                        <a:rPr lang="en-US" sz="1600" b="1" dirty="0"/>
                        <a:t>MODEL NUMBER</a:t>
                      </a:r>
                    </a:p>
                  </a:txBody>
                  <a:tcPr marL="88984" marR="88984" marT="44492" marB="44492" anchor="ctr"/>
                </a:tc>
                <a:tc>
                  <a:txBody>
                    <a:bodyPr/>
                    <a:lstStyle/>
                    <a:p>
                      <a:pPr algn="ctr"/>
                      <a:r>
                        <a:rPr lang="en-US" sz="1600" b="1" dirty="0"/>
                        <a:t>IGNITION SOURCE</a:t>
                      </a:r>
                    </a:p>
                  </a:txBody>
                  <a:tcPr marL="88984" marR="88984" marT="44492" marB="44492" anchor="ctr"/>
                </a:tc>
                <a:tc>
                  <a:txBody>
                    <a:bodyPr/>
                    <a:lstStyle/>
                    <a:p>
                      <a:pPr algn="ctr"/>
                      <a:r>
                        <a:rPr lang="en-US" sz="1600" b="1" dirty="0"/>
                        <a:t>N.G. CAPACITY 1” PD</a:t>
                      </a:r>
                    </a:p>
                  </a:txBody>
                  <a:tcPr marL="88984" marR="88984" marT="44492" marB="444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L.P. CAPACITY </a:t>
                      </a:r>
                      <a:br>
                        <a:rPr lang="en-US" sz="1600" b="1" dirty="0"/>
                      </a:br>
                      <a:r>
                        <a:rPr lang="en-US" sz="1600" b="1" dirty="0"/>
                        <a:t>1” PD</a:t>
                      </a:r>
                    </a:p>
                  </a:txBody>
                  <a:tcPr marL="88984" marR="88984" marT="44492" marB="444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PIPE</a:t>
                      </a:r>
                      <a:r>
                        <a:rPr lang="en-US" sz="1600" b="1" baseline="0" dirty="0"/>
                        <a:t> SIZE</a:t>
                      </a:r>
                      <a:endParaRPr lang="en-US" sz="1600" b="1" dirty="0"/>
                    </a:p>
                  </a:txBody>
                  <a:tcPr marL="88984" marR="88984" marT="44492" marB="44492" anchor="ctr"/>
                </a:tc>
                <a:tc>
                  <a:txBody>
                    <a:bodyPr/>
                    <a:lstStyle/>
                    <a:p>
                      <a:pPr algn="ctr"/>
                      <a:r>
                        <a:rPr lang="en-US" sz="1600" b="1" dirty="0"/>
                        <a:t>OPENING CURVE</a:t>
                      </a:r>
                    </a:p>
                  </a:txBody>
                  <a:tcPr marL="88984" marR="88984" marT="44492" marB="44492" anchor="ctr"/>
                </a:tc>
                <a:tc>
                  <a:txBody>
                    <a:bodyPr/>
                    <a:lstStyle/>
                    <a:p>
                      <a:pPr algn="ctr"/>
                      <a:r>
                        <a:rPr lang="en-US" sz="1600" b="1" dirty="0"/>
                        <a:t>STAGES</a:t>
                      </a:r>
                    </a:p>
                  </a:txBody>
                  <a:tcPr marL="88984" marR="88984" marT="44492" marB="44492" anchor="ctr"/>
                </a:tc>
                <a:tc>
                  <a:txBody>
                    <a:bodyPr/>
                    <a:lstStyle/>
                    <a:p>
                      <a:pPr algn="ctr"/>
                      <a:r>
                        <a:rPr lang="en-US" sz="1600" b="1" dirty="0"/>
                        <a:t>% OF OEM USAGE</a:t>
                      </a:r>
                    </a:p>
                  </a:txBody>
                  <a:tcPr marL="88984" marR="88984" marT="44492" marB="44492" anchor="ctr"/>
                </a:tc>
                <a:extLst>
                  <a:ext uri="{0D108BD9-81ED-4DB2-BD59-A6C34878D82A}">
                    <a16:rowId xmlns:a16="http://schemas.microsoft.com/office/drawing/2014/main" val="10000"/>
                  </a:ext>
                </a:extLst>
              </a:tr>
              <a:tr h="385599">
                <a:tc>
                  <a:txBody>
                    <a:bodyPr/>
                    <a:lstStyle/>
                    <a:p>
                      <a:pPr algn="ctr"/>
                      <a:r>
                        <a:rPr lang="en-US" sz="1900"/>
                        <a:t>36J22-214</a:t>
                      </a:r>
                    </a:p>
                  </a:txBody>
                  <a:tcPr marL="88984" marR="88984" marT="44492" marB="44492" anchor="ctr"/>
                </a:tc>
                <a:tc rowSpan="4">
                  <a:txBody>
                    <a:bodyPr/>
                    <a:lstStyle/>
                    <a:p>
                      <a:pPr algn="ctr"/>
                      <a:r>
                        <a:rPr lang="en-US" sz="1900"/>
                        <a:t>Direct Burner Ignition (HSI / DSI)</a:t>
                      </a:r>
                    </a:p>
                  </a:txBody>
                  <a:tcPr marL="88984" marR="88984" marT="44492" marB="44492" anchor="ctr"/>
                </a:tc>
                <a:tc rowSpan="4">
                  <a:txBody>
                    <a:bodyPr/>
                    <a:lstStyle/>
                    <a:p>
                      <a:pPr algn="ctr"/>
                      <a:r>
                        <a:rPr lang="en-US" sz="1900"/>
                        <a:t>140,000</a:t>
                      </a:r>
                    </a:p>
                  </a:txBody>
                  <a:tcPr marL="88984" marR="88984" marT="44492" marB="44492" anchor="ctr"/>
                </a:tc>
                <a:tc rowSpan="4">
                  <a:txBody>
                    <a:bodyPr/>
                    <a:lstStyle/>
                    <a:p>
                      <a:pPr algn="ctr"/>
                      <a:r>
                        <a:rPr lang="en-US" sz="1900"/>
                        <a:t>226,800</a:t>
                      </a:r>
                    </a:p>
                  </a:txBody>
                  <a:tcPr marL="88984" marR="88984" marT="44492" marB="44492" anchor="ctr"/>
                </a:tc>
                <a:tc rowSpan="4">
                  <a:txBody>
                    <a:bodyPr/>
                    <a:lstStyle/>
                    <a:p>
                      <a:pPr algn="ctr"/>
                      <a:r>
                        <a:rPr lang="en-US" sz="1900" dirty="0"/>
                        <a:t>½ x ½</a:t>
                      </a:r>
                      <a:r>
                        <a:rPr lang="en-US" sz="1900" baseline="0" dirty="0"/>
                        <a:t> </a:t>
                      </a:r>
                      <a:endParaRPr lang="en-US" sz="1900" dirty="0"/>
                    </a:p>
                  </a:txBody>
                  <a:tcPr marL="88984" marR="88984" marT="44492" marB="44492" anchor="ctr"/>
                </a:tc>
                <a:tc>
                  <a:txBody>
                    <a:bodyPr/>
                    <a:lstStyle/>
                    <a:p>
                      <a:pPr algn="ctr"/>
                      <a:r>
                        <a:rPr lang="en-US" sz="1900"/>
                        <a:t>Fast</a:t>
                      </a:r>
                    </a:p>
                  </a:txBody>
                  <a:tcPr marL="88984" marR="88984" marT="44492" marB="44492" anchor="ctr"/>
                </a:tc>
                <a:tc>
                  <a:txBody>
                    <a:bodyPr/>
                    <a:lstStyle/>
                    <a:p>
                      <a:pPr algn="ctr"/>
                      <a:r>
                        <a:rPr lang="en-US" sz="1900"/>
                        <a:t>1</a:t>
                      </a:r>
                    </a:p>
                  </a:txBody>
                  <a:tcPr marL="88984" marR="88984" marT="44492" marB="44492" anchor="ctr"/>
                </a:tc>
                <a:tc>
                  <a:txBody>
                    <a:bodyPr/>
                    <a:lstStyle/>
                    <a:p>
                      <a:pPr algn="ctr"/>
                      <a:r>
                        <a:rPr lang="en-US" sz="1900"/>
                        <a:t>28%</a:t>
                      </a:r>
                    </a:p>
                  </a:txBody>
                  <a:tcPr marL="88984" marR="88984" marT="44492" marB="44492" anchor="ctr"/>
                </a:tc>
                <a:extLst>
                  <a:ext uri="{0D108BD9-81ED-4DB2-BD59-A6C34878D82A}">
                    <a16:rowId xmlns:a16="http://schemas.microsoft.com/office/drawing/2014/main" val="10001"/>
                  </a:ext>
                </a:extLst>
              </a:tr>
              <a:tr h="385599">
                <a:tc>
                  <a:txBody>
                    <a:bodyPr/>
                    <a:lstStyle/>
                    <a:p>
                      <a:pPr algn="ctr"/>
                      <a:r>
                        <a:rPr lang="en-US" sz="1900"/>
                        <a:t>36J24-214*</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Slow</a:t>
                      </a:r>
                    </a:p>
                  </a:txBody>
                  <a:tcPr marL="88984" marR="88984" marT="44492" marB="44492" anchor="ctr"/>
                </a:tc>
                <a:tc>
                  <a:txBody>
                    <a:bodyPr/>
                    <a:lstStyle/>
                    <a:p>
                      <a:pPr algn="ctr"/>
                      <a:r>
                        <a:rPr lang="en-US" sz="1900"/>
                        <a:t>1</a:t>
                      </a:r>
                    </a:p>
                  </a:txBody>
                  <a:tcPr marL="88984" marR="88984" marT="44492" marB="44492" anchor="ctr"/>
                </a:tc>
                <a:tc>
                  <a:txBody>
                    <a:bodyPr/>
                    <a:lstStyle/>
                    <a:p>
                      <a:pPr algn="ctr"/>
                      <a:r>
                        <a:rPr lang="en-US" sz="1900"/>
                        <a:t>47%</a:t>
                      </a:r>
                    </a:p>
                  </a:txBody>
                  <a:tcPr marL="88984" marR="88984" marT="44492" marB="44492" anchor="ctr"/>
                </a:tc>
                <a:extLst>
                  <a:ext uri="{0D108BD9-81ED-4DB2-BD59-A6C34878D82A}">
                    <a16:rowId xmlns:a16="http://schemas.microsoft.com/office/drawing/2014/main" val="10002"/>
                  </a:ext>
                </a:extLst>
              </a:tr>
              <a:tr h="385599">
                <a:tc>
                  <a:txBody>
                    <a:bodyPr/>
                    <a:lstStyle/>
                    <a:p>
                      <a:pPr algn="ctr"/>
                      <a:r>
                        <a:rPr lang="en-US" sz="1900"/>
                        <a:t>36J54-214</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Fast</a:t>
                      </a:r>
                    </a:p>
                  </a:txBody>
                  <a:tcPr marL="88984" marR="88984" marT="44492" marB="44492" anchor="ctr"/>
                </a:tc>
                <a:tc>
                  <a:txBody>
                    <a:bodyPr/>
                    <a:lstStyle/>
                    <a:p>
                      <a:pPr algn="ctr"/>
                      <a:r>
                        <a:rPr lang="en-US" sz="1900"/>
                        <a:t>2</a:t>
                      </a:r>
                    </a:p>
                  </a:txBody>
                  <a:tcPr marL="88984" marR="88984" marT="44492" marB="44492" anchor="ctr"/>
                </a:tc>
                <a:tc rowSpan="2">
                  <a:txBody>
                    <a:bodyPr/>
                    <a:lstStyle/>
                    <a:p>
                      <a:pPr algn="ctr"/>
                      <a:r>
                        <a:rPr lang="en-US" sz="1900"/>
                        <a:t>25%</a:t>
                      </a:r>
                    </a:p>
                  </a:txBody>
                  <a:tcPr marL="88984" marR="88984" marT="44492" marB="44492" anchor="ctr"/>
                </a:tc>
                <a:extLst>
                  <a:ext uri="{0D108BD9-81ED-4DB2-BD59-A6C34878D82A}">
                    <a16:rowId xmlns:a16="http://schemas.microsoft.com/office/drawing/2014/main" val="10003"/>
                  </a:ext>
                </a:extLst>
              </a:tr>
              <a:tr h="385599">
                <a:tc>
                  <a:txBody>
                    <a:bodyPr/>
                    <a:lstStyle/>
                    <a:p>
                      <a:pPr algn="ctr"/>
                      <a:r>
                        <a:rPr lang="en-US" sz="1900"/>
                        <a:t>36J55-214*</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Slow</a:t>
                      </a:r>
                    </a:p>
                  </a:txBody>
                  <a:tcPr marL="88984" marR="88984" marT="44492" marB="44492" anchor="ctr"/>
                </a:tc>
                <a:tc>
                  <a:txBody>
                    <a:bodyPr/>
                    <a:lstStyle/>
                    <a:p>
                      <a:pPr algn="ctr"/>
                      <a:r>
                        <a:rPr lang="en-US" sz="1900"/>
                        <a:t>2</a:t>
                      </a:r>
                    </a:p>
                  </a:txBody>
                  <a:tcPr marL="88984" marR="88984" marT="44492" marB="44492"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385599">
                <a:tc gridSpan="8">
                  <a:txBody>
                    <a:bodyPr/>
                    <a:lstStyle/>
                    <a:p>
                      <a:pPr marL="0" marR="0" indent="0" algn="ctr" rtl="0" eaLnBrk="1" fontAlgn="auto" latinLnBrk="0" hangingPunct="1">
                        <a:lnSpc>
                          <a:spcPct val="100000"/>
                        </a:lnSpc>
                        <a:spcBef>
                          <a:spcPts val="0"/>
                        </a:spcBef>
                        <a:spcAft>
                          <a:spcPts val="0"/>
                        </a:spcAft>
                        <a:buClrTx/>
                        <a:buSzTx/>
                        <a:buFont typeface="Arial" charset="0"/>
                        <a:buNone/>
                      </a:pPr>
                      <a:r>
                        <a:rPr lang="en-US" sz="1900" baseline="0"/>
                        <a:t>* 36J valve is o</a:t>
                      </a:r>
                      <a:r>
                        <a:rPr lang="en-US" sz="1900"/>
                        <a:t>ffered in a -614 Version that gives you a 90° Bottom Outlet—Primarily used in Carrier Furnaces </a:t>
                      </a:r>
                    </a:p>
                  </a:txBody>
                  <a:tcPr marL="88984" marR="88984" marT="44492" marB="44492" anchor="ctr">
                    <a:solidFill>
                      <a:schemeClr val="accent1">
                        <a:lumMod val="10000"/>
                        <a:lumOff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400"/>
                    </a:p>
                  </a:txBody>
                  <a:tcPr anchor="ctr"/>
                </a:tc>
                <a:tc hMerge="1">
                  <a:txBody>
                    <a:bodyPr/>
                    <a:lstStyle/>
                    <a:p>
                      <a:pPr algn="ctr"/>
                      <a:endParaRPr lang="en-US" sz="1400"/>
                    </a:p>
                  </a:txBody>
                  <a:tcPr anchor="ctr"/>
                </a:tc>
                <a:tc hMerge="1">
                  <a:txBody>
                    <a:bodyPr/>
                    <a:lstStyle/>
                    <a:p>
                      <a:pPr algn="ctr">
                        <a:buFont typeface="Arial" charset="0"/>
                        <a:buNone/>
                      </a:pPr>
                      <a:endParaRPr lang="en-US" sz="1200" i="1"/>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r h="385599">
                <a:tc>
                  <a:txBody>
                    <a:bodyPr/>
                    <a:lstStyle/>
                    <a:p>
                      <a:pPr algn="ctr"/>
                      <a:r>
                        <a:rPr lang="en-US" sz="1900"/>
                        <a:t>36H32-304</a:t>
                      </a:r>
                    </a:p>
                  </a:txBody>
                  <a:tcPr marL="88984" marR="88984" marT="44492" marB="44492" anchor="ctr"/>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t>Direct Burner Ignition</a:t>
                      </a:r>
                    </a:p>
                    <a:p>
                      <a:pPr algn="ctr"/>
                      <a:r>
                        <a:rPr lang="en-US" sz="1900" dirty="0"/>
                        <a:t>or Proven Pilot</a:t>
                      </a:r>
                    </a:p>
                  </a:txBody>
                  <a:tcPr marL="88984" marR="88984" marT="44492" marB="44492" anchor="ctr"/>
                </a:tc>
                <a:tc>
                  <a:txBody>
                    <a:bodyPr/>
                    <a:lstStyle/>
                    <a:p>
                      <a:pPr algn="ctr"/>
                      <a:r>
                        <a:rPr lang="en-US" sz="1900"/>
                        <a:t>260,000</a:t>
                      </a:r>
                    </a:p>
                  </a:txBody>
                  <a:tcPr marL="88984" marR="88984" marT="44492" marB="44492" anchor="ctr"/>
                </a:tc>
                <a:tc>
                  <a:txBody>
                    <a:bodyPr/>
                    <a:lstStyle/>
                    <a:p>
                      <a:pPr algn="ctr"/>
                      <a:r>
                        <a:rPr lang="en-US" sz="1900"/>
                        <a:t>421,000</a:t>
                      </a:r>
                    </a:p>
                  </a:txBody>
                  <a:tcPr marL="88984" marR="88984" marT="44492" marB="44492" anchor="ctr"/>
                </a:tc>
                <a:tc>
                  <a:txBody>
                    <a:bodyPr/>
                    <a:lstStyle/>
                    <a:p>
                      <a:pPr algn="ctr"/>
                      <a:r>
                        <a:rPr lang="en-US" sz="1900"/>
                        <a:t>½ x ¾</a:t>
                      </a:r>
                    </a:p>
                  </a:txBody>
                  <a:tcPr marL="88984" marR="88984" marT="44492" marB="44492" anchor="ctr"/>
                </a:tc>
                <a:tc>
                  <a:txBody>
                    <a:bodyPr/>
                    <a:lstStyle/>
                    <a:p>
                      <a:pPr algn="ctr"/>
                      <a:r>
                        <a:rPr lang="en-US" sz="1900"/>
                        <a:t>Fast</a:t>
                      </a:r>
                    </a:p>
                  </a:txBody>
                  <a:tcPr marL="88984" marR="88984" marT="44492" marB="44492" anchor="ctr"/>
                </a:tc>
                <a:tc>
                  <a:txBody>
                    <a:bodyPr/>
                    <a:lstStyle/>
                    <a:p>
                      <a:pPr algn="ctr"/>
                      <a:r>
                        <a:rPr lang="en-US" sz="1900"/>
                        <a:t>1</a:t>
                      </a:r>
                    </a:p>
                  </a:txBody>
                  <a:tcPr marL="88984" marR="88984" marT="44492" marB="44492" anchor="ctr"/>
                </a:tc>
                <a:tc rowSpan="2">
                  <a:txBody>
                    <a:bodyPr/>
                    <a:lstStyle/>
                    <a:p>
                      <a:pPr algn="ctr"/>
                      <a:r>
                        <a:rPr lang="en-US" sz="1900"/>
                        <a:t>69%</a:t>
                      </a:r>
                    </a:p>
                  </a:txBody>
                  <a:tcPr marL="88984" marR="88984" marT="44492" marB="44492" anchor="ctr"/>
                </a:tc>
                <a:extLst>
                  <a:ext uri="{0D108BD9-81ED-4DB2-BD59-A6C34878D82A}">
                    <a16:rowId xmlns:a16="http://schemas.microsoft.com/office/drawing/2014/main" val="10006"/>
                  </a:ext>
                </a:extLst>
              </a:tr>
              <a:tr h="385599">
                <a:tc>
                  <a:txBody>
                    <a:bodyPr/>
                    <a:lstStyle/>
                    <a:p>
                      <a:pPr algn="ctr"/>
                      <a:r>
                        <a:rPr lang="en-US" sz="1900"/>
                        <a:t>36H32-423</a:t>
                      </a:r>
                    </a:p>
                  </a:txBody>
                  <a:tcPr marL="88984" marR="88984" marT="44492" marB="44492" anchor="ctr"/>
                </a:tc>
                <a:tc vMerge="1">
                  <a:txBody>
                    <a:bodyPr/>
                    <a:lstStyle/>
                    <a:p>
                      <a:endParaRPr lang="en-US"/>
                    </a:p>
                  </a:txBody>
                  <a:tcPr/>
                </a:tc>
                <a:tc rowSpan="4">
                  <a:txBody>
                    <a:bodyPr/>
                    <a:lstStyle/>
                    <a:p>
                      <a:pPr algn="ctr"/>
                      <a:r>
                        <a:rPr lang="en-US" sz="1900" dirty="0"/>
                        <a:t>300,000</a:t>
                      </a:r>
                    </a:p>
                  </a:txBody>
                  <a:tcPr marL="88984" marR="88984" marT="44492" marB="44492" anchor="ctr"/>
                </a:tc>
                <a:tc rowSpan="4">
                  <a:txBody>
                    <a:bodyPr/>
                    <a:lstStyle/>
                    <a:p>
                      <a:pPr algn="ctr"/>
                      <a:r>
                        <a:rPr lang="en-US" sz="1900"/>
                        <a:t>486,000</a:t>
                      </a:r>
                    </a:p>
                  </a:txBody>
                  <a:tcPr marL="88984" marR="88984" marT="44492" marB="44492" anchor="ctr"/>
                </a:tc>
                <a:tc rowSpan="4">
                  <a:txBody>
                    <a:bodyPr/>
                    <a:lstStyle/>
                    <a:p>
                      <a:pPr algn="ctr"/>
                      <a:r>
                        <a:rPr lang="en-US" sz="1900"/>
                        <a:t>¾ x ¾</a:t>
                      </a:r>
                    </a:p>
                  </a:txBody>
                  <a:tcPr marL="88984" marR="88984" marT="44492" marB="44492" anchor="ctr"/>
                </a:tc>
                <a:tc>
                  <a:txBody>
                    <a:bodyPr/>
                    <a:lstStyle/>
                    <a:p>
                      <a:pPr algn="ctr"/>
                      <a:r>
                        <a:rPr lang="en-US" sz="1900"/>
                        <a:t>Fast</a:t>
                      </a:r>
                    </a:p>
                  </a:txBody>
                  <a:tcPr marL="88984" marR="88984" marT="44492" marB="44492" anchor="ctr"/>
                </a:tc>
                <a:tc>
                  <a:txBody>
                    <a:bodyPr/>
                    <a:lstStyle/>
                    <a:p>
                      <a:pPr algn="ctr"/>
                      <a:r>
                        <a:rPr lang="en-US" sz="1900"/>
                        <a:t>1</a:t>
                      </a:r>
                    </a:p>
                  </a:txBody>
                  <a:tcPr marL="88984" marR="88984" marT="44492" marB="44492"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85599">
                <a:tc>
                  <a:txBody>
                    <a:bodyPr/>
                    <a:lstStyle/>
                    <a:p>
                      <a:pPr algn="ctr"/>
                      <a:r>
                        <a:rPr lang="en-US" sz="1900"/>
                        <a:t>36H33-412</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Slow</a:t>
                      </a:r>
                    </a:p>
                  </a:txBody>
                  <a:tcPr marL="88984" marR="88984" marT="44492" marB="44492" anchor="ctr"/>
                </a:tc>
                <a:tc>
                  <a:txBody>
                    <a:bodyPr/>
                    <a:lstStyle/>
                    <a:p>
                      <a:pPr algn="ctr"/>
                      <a:r>
                        <a:rPr lang="en-US" sz="1900"/>
                        <a:t>1</a:t>
                      </a:r>
                    </a:p>
                  </a:txBody>
                  <a:tcPr marL="88984" marR="88984" marT="44492" marB="44492" anchor="ctr"/>
                </a:tc>
                <a:tc>
                  <a:txBody>
                    <a:bodyPr/>
                    <a:lstStyle/>
                    <a:p>
                      <a:pPr algn="ctr"/>
                      <a:r>
                        <a:rPr lang="en-US" sz="1900"/>
                        <a:t>12%</a:t>
                      </a:r>
                    </a:p>
                  </a:txBody>
                  <a:tcPr marL="88984" marR="88984" marT="44492" marB="44492" anchor="ctr"/>
                </a:tc>
                <a:extLst>
                  <a:ext uri="{0D108BD9-81ED-4DB2-BD59-A6C34878D82A}">
                    <a16:rowId xmlns:a16="http://schemas.microsoft.com/office/drawing/2014/main" val="10008"/>
                  </a:ext>
                </a:extLst>
              </a:tr>
              <a:tr h="385599">
                <a:tc>
                  <a:txBody>
                    <a:bodyPr/>
                    <a:lstStyle/>
                    <a:p>
                      <a:pPr algn="ctr"/>
                      <a:r>
                        <a:rPr lang="en-US" sz="1900"/>
                        <a:t>36H64-463</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Fast</a:t>
                      </a:r>
                    </a:p>
                  </a:txBody>
                  <a:tcPr marL="88984" marR="88984" marT="44492" marB="44492" anchor="ctr"/>
                </a:tc>
                <a:tc>
                  <a:txBody>
                    <a:bodyPr/>
                    <a:lstStyle/>
                    <a:p>
                      <a:pPr algn="ctr"/>
                      <a:r>
                        <a:rPr lang="en-US" sz="1900"/>
                        <a:t>2</a:t>
                      </a:r>
                    </a:p>
                  </a:txBody>
                  <a:tcPr marL="88984" marR="88984" marT="44492" marB="44492" anchor="ctr"/>
                </a:tc>
                <a:tc rowSpan="2">
                  <a:txBody>
                    <a:bodyPr/>
                    <a:lstStyle/>
                    <a:p>
                      <a:pPr algn="ctr"/>
                      <a:r>
                        <a:rPr lang="en-US" sz="1900"/>
                        <a:t>19%</a:t>
                      </a:r>
                    </a:p>
                  </a:txBody>
                  <a:tcPr marL="88984" marR="88984" marT="44492" marB="44492" anchor="ctr"/>
                </a:tc>
                <a:extLst>
                  <a:ext uri="{0D108BD9-81ED-4DB2-BD59-A6C34878D82A}">
                    <a16:rowId xmlns:a16="http://schemas.microsoft.com/office/drawing/2014/main" val="10009"/>
                  </a:ext>
                </a:extLst>
              </a:tr>
              <a:tr h="385599">
                <a:tc>
                  <a:txBody>
                    <a:bodyPr/>
                    <a:lstStyle/>
                    <a:p>
                      <a:pPr algn="ctr"/>
                      <a:r>
                        <a:rPr lang="en-US" sz="1900"/>
                        <a:t>36H65-401</a:t>
                      </a:r>
                    </a:p>
                  </a:txBody>
                  <a:tcPr marL="88984" marR="88984" marT="44492" marB="44492"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900"/>
                        <a:t>Slow</a:t>
                      </a:r>
                    </a:p>
                  </a:txBody>
                  <a:tcPr marL="88984" marR="88984" marT="44492" marB="44492" anchor="ctr"/>
                </a:tc>
                <a:tc>
                  <a:txBody>
                    <a:bodyPr/>
                    <a:lstStyle/>
                    <a:p>
                      <a:pPr algn="ctr"/>
                      <a:r>
                        <a:rPr lang="en-US" sz="1900"/>
                        <a:t>2</a:t>
                      </a:r>
                    </a:p>
                  </a:txBody>
                  <a:tcPr marL="88984" marR="88984" marT="44492" marB="44492"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85599">
                <a:tc>
                  <a:txBody>
                    <a:bodyPr/>
                    <a:lstStyle/>
                    <a:p>
                      <a:pPr algn="ctr"/>
                      <a:r>
                        <a:rPr lang="en-US" sz="1900"/>
                        <a:t>36G32-500</a:t>
                      </a:r>
                    </a:p>
                  </a:txBody>
                  <a:tcPr marL="88984" marR="88984" marT="44492" marB="44492" anchor="ctr"/>
                </a:tc>
                <a:tc rowSpan="2">
                  <a:txBody>
                    <a:bodyPr/>
                    <a:lstStyle/>
                    <a:p>
                      <a:pPr algn="ctr"/>
                      <a:r>
                        <a:rPr lang="en-US" sz="1900"/>
                        <a:t>HSI / DSI or Proven Pilot</a:t>
                      </a:r>
                    </a:p>
                  </a:txBody>
                  <a:tcPr marL="88984" marR="88984" marT="44492" marB="44492" anchor="ctr"/>
                </a:tc>
                <a:tc>
                  <a:txBody>
                    <a:bodyPr/>
                    <a:lstStyle/>
                    <a:p>
                      <a:pPr algn="ctr"/>
                      <a:r>
                        <a:rPr lang="en-US" sz="1900" dirty="0"/>
                        <a:t>140,000</a:t>
                      </a:r>
                    </a:p>
                  </a:txBody>
                  <a:tcPr marL="88984" marR="88984" marT="44492" marB="44492" anchor="ctr"/>
                </a:tc>
                <a:tc>
                  <a:txBody>
                    <a:bodyPr/>
                    <a:lstStyle/>
                    <a:p>
                      <a:pPr algn="ctr"/>
                      <a:r>
                        <a:rPr lang="en-US" sz="1900"/>
                        <a:t>226,800</a:t>
                      </a:r>
                    </a:p>
                  </a:txBody>
                  <a:tcPr marL="88984" marR="88984" marT="44492" marB="44492"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900"/>
                        <a:t>½ x ½</a:t>
                      </a:r>
                      <a:r>
                        <a:rPr lang="en-US" sz="1900" baseline="0"/>
                        <a:t> </a:t>
                      </a:r>
                      <a:endParaRPr lang="en-US" sz="1900"/>
                    </a:p>
                  </a:txBody>
                  <a:tcPr marL="88984" marR="88984" marT="44492" marB="44492" anchor="ctr"/>
                </a:tc>
                <a:tc>
                  <a:txBody>
                    <a:bodyPr/>
                    <a:lstStyle/>
                    <a:p>
                      <a:pPr algn="ctr"/>
                      <a:r>
                        <a:rPr lang="en-US" sz="1900"/>
                        <a:t>Fast</a:t>
                      </a:r>
                    </a:p>
                  </a:txBody>
                  <a:tcPr marL="88984" marR="88984" marT="44492" marB="44492" anchor="ctr"/>
                </a:tc>
                <a:tc>
                  <a:txBody>
                    <a:bodyPr/>
                    <a:lstStyle/>
                    <a:p>
                      <a:pPr algn="ctr"/>
                      <a:r>
                        <a:rPr lang="en-US" sz="1900"/>
                        <a:t>1</a:t>
                      </a:r>
                    </a:p>
                  </a:txBody>
                  <a:tcPr marL="88984" marR="88984" marT="44492" marB="44492" anchor="ctr"/>
                </a:tc>
                <a:tc rowSpan="2">
                  <a:txBody>
                    <a:bodyPr/>
                    <a:lstStyle/>
                    <a:p>
                      <a:pPr lvl="0" algn="ctr">
                        <a:lnSpc>
                          <a:spcPct val="100000"/>
                        </a:lnSpc>
                        <a:spcBef>
                          <a:spcPts val="0"/>
                        </a:spcBef>
                        <a:spcAft>
                          <a:spcPts val="0"/>
                        </a:spcAft>
                        <a:buNone/>
                      </a:pPr>
                      <a:r>
                        <a:rPr lang="en-US" sz="1600" b="0" i="0" u="none" strike="noStrike" noProof="0" dirty="0">
                          <a:latin typeface="Arial"/>
                        </a:rPr>
                        <a:t>Replacement </a:t>
                      </a:r>
                      <a:endParaRPr lang="en-US" sz="1600" dirty="0"/>
                    </a:p>
                    <a:p>
                      <a:pPr lvl="0" algn="ctr">
                        <a:lnSpc>
                          <a:spcPct val="100000"/>
                        </a:lnSpc>
                        <a:spcBef>
                          <a:spcPts val="0"/>
                        </a:spcBef>
                        <a:spcAft>
                          <a:spcPts val="0"/>
                        </a:spcAft>
                        <a:buNone/>
                      </a:pPr>
                      <a:r>
                        <a:rPr lang="en-US" sz="1600" b="0" i="0" u="none" strike="noStrike" noProof="0" dirty="0">
                          <a:latin typeface="Arial"/>
                        </a:rPr>
                        <a:t>Only</a:t>
                      </a:r>
                    </a:p>
                  </a:txBody>
                  <a:tcPr marL="88984" marR="88984" marT="44492" marB="44492" anchor="ctr"/>
                </a:tc>
                <a:extLst>
                  <a:ext uri="{0D108BD9-81ED-4DB2-BD59-A6C34878D82A}">
                    <a16:rowId xmlns:a16="http://schemas.microsoft.com/office/drawing/2014/main" val="266176804"/>
                  </a:ext>
                </a:extLst>
              </a:tr>
              <a:tr h="593230">
                <a:tc>
                  <a:txBody>
                    <a:bodyPr/>
                    <a:lstStyle/>
                    <a:p>
                      <a:pPr algn="ctr"/>
                      <a:r>
                        <a:rPr lang="en-US" sz="1900"/>
                        <a:t>36G33-500</a:t>
                      </a:r>
                    </a:p>
                  </a:txBody>
                  <a:tcPr marL="88984" marR="88984" marT="44492" marB="44492" anchor="ctr"/>
                </a:tc>
                <a:tc vMerge="1">
                  <a:txBody>
                    <a:bodyPr/>
                    <a:lstStyle/>
                    <a:p>
                      <a:pPr algn="ctr"/>
                      <a:endParaRPr lang="en-US" sz="1400"/>
                    </a:p>
                  </a:txBody>
                  <a:tcPr anchor="ctr"/>
                </a:tc>
                <a:tc>
                  <a:txBody>
                    <a:bodyPr/>
                    <a:lstStyle/>
                    <a:p>
                      <a:pPr algn="ctr"/>
                      <a:r>
                        <a:rPr lang="en-US" sz="1900" dirty="0"/>
                        <a:t>140,000</a:t>
                      </a:r>
                    </a:p>
                  </a:txBody>
                  <a:tcPr marL="88984" marR="88984" marT="44492" marB="44492" anchor="ctr"/>
                </a:tc>
                <a:tc>
                  <a:txBody>
                    <a:bodyPr/>
                    <a:lstStyle/>
                    <a:p>
                      <a:pPr algn="ctr"/>
                      <a:r>
                        <a:rPr lang="en-US" sz="1900"/>
                        <a:t>226,800</a:t>
                      </a:r>
                    </a:p>
                  </a:txBody>
                  <a:tcPr marL="88984" marR="88984" marT="44492" marB="44492"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900"/>
                        <a:t>½ x ½</a:t>
                      </a:r>
                      <a:r>
                        <a:rPr lang="en-US" sz="1900" baseline="0"/>
                        <a:t> </a:t>
                      </a:r>
                      <a:endParaRPr lang="en-US" sz="1900"/>
                    </a:p>
                  </a:txBody>
                  <a:tcPr marL="88984" marR="88984" marT="44492" marB="44492" anchor="ctr"/>
                </a:tc>
                <a:tc>
                  <a:txBody>
                    <a:bodyPr/>
                    <a:lstStyle/>
                    <a:p>
                      <a:pPr algn="ctr"/>
                      <a:r>
                        <a:rPr lang="en-US" sz="1900"/>
                        <a:t>Slow</a:t>
                      </a:r>
                    </a:p>
                  </a:txBody>
                  <a:tcPr marL="88984" marR="88984" marT="44492" marB="44492" anchor="ctr"/>
                </a:tc>
                <a:tc>
                  <a:txBody>
                    <a:bodyPr/>
                    <a:lstStyle/>
                    <a:p>
                      <a:pPr algn="ctr"/>
                      <a:r>
                        <a:rPr lang="en-US" sz="1900"/>
                        <a:t>1</a:t>
                      </a:r>
                    </a:p>
                  </a:txBody>
                  <a:tcPr marL="88984" marR="88984" marT="44492" marB="44492" anchor="ctr"/>
                </a:tc>
                <a:tc vMerge="1">
                  <a:txBody>
                    <a:bodyPr/>
                    <a:lstStyle/>
                    <a:p>
                      <a:endParaRPr lang="en-US"/>
                    </a:p>
                  </a:txBody>
                  <a:tcPr anchor="ctr"/>
                </a:tc>
                <a:extLst>
                  <a:ext uri="{0D108BD9-81ED-4DB2-BD59-A6C34878D82A}">
                    <a16:rowId xmlns:a16="http://schemas.microsoft.com/office/drawing/2014/main" val="363431489"/>
                  </a:ext>
                </a:extLst>
              </a:tr>
              <a:tr h="385599">
                <a:tc>
                  <a:txBody>
                    <a:bodyPr/>
                    <a:lstStyle/>
                    <a:p>
                      <a:pPr algn="ctr"/>
                      <a:r>
                        <a:rPr lang="en-US" sz="1900"/>
                        <a:t>36C03-300</a:t>
                      </a:r>
                    </a:p>
                  </a:txBody>
                  <a:tcPr marL="88984" marR="88984" marT="44492" marB="44492" anchor="ctr"/>
                </a:tc>
                <a:tc rowSpan="2">
                  <a:txBody>
                    <a:bodyPr/>
                    <a:lstStyle/>
                    <a:p>
                      <a:pPr algn="ctr"/>
                      <a:r>
                        <a:rPr lang="en-US" sz="1900"/>
                        <a:t>Standing</a:t>
                      </a:r>
                      <a:r>
                        <a:rPr lang="en-US" sz="1900" baseline="0"/>
                        <a:t> Pilot</a:t>
                      </a:r>
                      <a:endParaRPr lang="en-US" sz="1900"/>
                    </a:p>
                  </a:txBody>
                  <a:tcPr marL="88984" marR="88984" marT="44492" marB="44492" anchor="ctr"/>
                </a:tc>
                <a:tc>
                  <a:txBody>
                    <a:bodyPr/>
                    <a:lstStyle/>
                    <a:p>
                      <a:pPr algn="ctr"/>
                      <a:r>
                        <a:rPr lang="en-US" sz="1900" dirty="0"/>
                        <a:t>230,000</a:t>
                      </a:r>
                    </a:p>
                  </a:txBody>
                  <a:tcPr marL="88984" marR="88984" marT="44492" marB="44492" anchor="ctr"/>
                </a:tc>
                <a:tc>
                  <a:txBody>
                    <a:bodyPr/>
                    <a:lstStyle/>
                    <a:p>
                      <a:pPr algn="ctr"/>
                      <a:r>
                        <a:rPr lang="en-US" sz="1900"/>
                        <a:t>372,600</a:t>
                      </a:r>
                    </a:p>
                  </a:txBody>
                  <a:tcPr marL="88984" marR="88984" marT="44492" marB="44492" anchor="ctr"/>
                </a:tc>
                <a:tc>
                  <a:txBody>
                    <a:bodyPr/>
                    <a:lstStyle/>
                    <a:p>
                      <a:pPr algn="ctr"/>
                      <a:r>
                        <a:rPr lang="en-US" sz="1900"/>
                        <a:t>½ x ¾</a:t>
                      </a:r>
                    </a:p>
                  </a:txBody>
                  <a:tcPr marL="88984" marR="88984" marT="44492" marB="44492" anchor="ctr"/>
                </a:tc>
                <a:tc>
                  <a:txBody>
                    <a:bodyPr/>
                    <a:lstStyle/>
                    <a:p>
                      <a:pPr algn="ctr"/>
                      <a:r>
                        <a:rPr lang="en-US" sz="1900"/>
                        <a:t>Fast</a:t>
                      </a:r>
                    </a:p>
                  </a:txBody>
                  <a:tcPr marL="88984" marR="88984" marT="44492" marB="44492" anchor="ctr"/>
                </a:tc>
                <a:tc>
                  <a:txBody>
                    <a:bodyPr/>
                    <a:lstStyle/>
                    <a:p>
                      <a:pPr algn="ctr"/>
                      <a:r>
                        <a:rPr lang="en-US" sz="1900"/>
                        <a:t>1</a:t>
                      </a:r>
                    </a:p>
                  </a:txBody>
                  <a:tcPr marL="88984" marR="88984" marT="44492" marB="44492" anchor="ctr"/>
                </a:tc>
                <a:tc rowSpan="2">
                  <a:txBody>
                    <a:bodyPr/>
                    <a:lstStyle/>
                    <a:p>
                      <a:pPr algn="ctr"/>
                      <a:r>
                        <a:rPr lang="en-US" sz="1600" dirty="0"/>
                        <a:t>Replacement Only</a:t>
                      </a:r>
                    </a:p>
                  </a:txBody>
                  <a:tcPr marL="88984" marR="88984" marT="44492" marB="44492" anchor="ctr"/>
                </a:tc>
                <a:extLst>
                  <a:ext uri="{0D108BD9-81ED-4DB2-BD59-A6C34878D82A}">
                    <a16:rowId xmlns:a16="http://schemas.microsoft.com/office/drawing/2014/main" val="10011"/>
                  </a:ext>
                </a:extLst>
              </a:tr>
              <a:tr h="385599">
                <a:tc>
                  <a:txBody>
                    <a:bodyPr/>
                    <a:lstStyle/>
                    <a:p>
                      <a:pPr algn="ctr"/>
                      <a:r>
                        <a:rPr lang="en-US" sz="1900"/>
                        <a:t>36C03-433</a:t>
                      </a:r>
                    </a:p>
                  </a:txBody>
                  <a:tcPr marL="88984" marR="88984" marT="44492" marB="44492" anchor="ctr"/>
                </a:tc>
                <a:tc vMerge="1">
                  <a:txBody>
                    <a:bodyPr/>
                    <a:lstStyle/>
                    <a:p>
                      <a:endParaRPr lang="en-US"/>
                    </a:p>
                  </a:txBody>
                  <a:tcPr/>
                </a:tc>
                <a:tc>
                  <a:txBody>
                    <a:bodyPr/>
                    <a:lstStyle/>
                    <a:p>
                      <a:pPr algn="ctr"/>
                      <a:r>
                        <a:rPr lang="en-US" sz="1900" dirty="0"/>
                        <a:t>280,000</a:t>
                      </a:r>
                    </a:p>
                  </a:txBody>
                  <a:tcPr marL="88984" marR="88984" marT="44492" marB="44492" anchor="ctr"/>
                </a:tc>
                <a:tc>
                  <a:txBody>
                    <a:bodyPr/>
                    <a:lstStyle/>
                    <a:p>
                      <a:pPr algn="ctr"/>
                      <a:r>
                        <a:rPr lang="en-US" sz="1900"/>
                        <a:t>453,600</a:t>
                      </a:r>
                    </a:p>
                  </a:txBody>
                  <a:tcPr marL="88984" marR="88984" marT="44492" marB="4449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a:t>¾ x ¾</a:t>
                      </a:r>
                    </a:p>
                  </a:txBody>
                  <a:tcPr marL="88984" marR="88984" marT="44492" marB="44492" anchor="ctr"/>
                </a:tc>
                <a:tc>
                  <a:txBody>
                    <a:bodyPr/>
                    <a:lstStyle/>
                    <a:p>
                      <a:pPr algn="ctr"/>
                      <a:r>
                        <a:rPr lang="en-US" sz="1900" dirty="0"/>
                        <a:t>Fast</a:t>
                      </a:r>
                    </a:p>
                  </a:txBody>
                  <a:tcPr marL="88984" marR="88984" marT="44492" marB="44492" anchor="ctr"/>
                </a:tc>
                <a:tc>
                  <a:txBody>
                    <a:bodyPr/>
                    <a:lstStyle/>
                    <a:p>
                      <a:pPr algn="ctr"/>
                      <a:r>
                        <a:rPr lang="en-US" sz="1900" dirty="0"/>
                        <a:t>1</a:t>
                      </a:r>
                    </a:p>
                  </a:txBody>
                  <a:tcPr marL="88984" marR="88984" marT="44492" marB="44492" anchor="ctr"/>
                </a:tc>
                <a:tc vMerge="1">
                  <a:txBody>
                    <a:bodyPr/>
                    <a:lstStyle/>
                    <a:p>
                      <a:pPr algn="ctr"/>
                      <a:endParaRPr lang="en-US" sz="14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20135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25DB-8153-39CA-7350-20844F695FFD}"/>
              </a:ext>
            </a:extLst>
          </p:cNvPr>
          <p:cNvSpPr>
            <a:spLocks noGrp="1"/>
          </p:cNvSpPr>
          <p:nvPr>
            <p:ph type="body" sz="quarter" idx="15"/>
          </p:nvPr>
        </p:nvSpPr>
        <p:spPr>
          <a:xfrm>
            <a:off x="573551" y="2139170"/>
            <a:ext cx="5579177" cy="5400966"/>
          </a:xfrm>
        </p:spPr>
        <p:txBody>
          <a:bodyPr vert="horz" lIns="0" tIns="0" rIns="0" bIns="0" rtlCol="0" anchor="t">
            <a:noAutofit/>
          </a:bodyPr>
          <a:lstStyle/>
          <a:p>
            <a:r>
              <a:rPr lang="en-US" sz="2600" dirty="0"/>
              <a:t>Search by OEM, competitive, </a:t>
            </a:r>
            <a:br>
              <a:rPr lang="en-US" sz="2600" dirty="0"/>
            </a:br>
            <a:r>
              <a:rPr lang="en-US" sz="2600" dirty="0"/>
              <a:t>or White-Rodgers model number</a:t>
            </a:r>
          </a:p>
          <a:p>
            <a:r>
              <a:rPr lang="en-US" sz="2600" dirty="0"/>
              <a:t>Try the desktop version at </a:t>
            </a:r>
            <a:r>
              <a:rPr lang="en-US" sz="2600" dirty="0">
                <a:hlinkClick r:id="rId3" tooltip="https://wrcrossref.com/"/>
              </a:rPr>
              <a:t>https://wrcrossref.com</a:t>
            </a:r>
            <a:endParaRPr lang="en-US" sz="2600" dirty="0"/>
          </a:p>
          <a:p>
            <a:pPr>
              <a:spcBef>
                <a:spcPts val="200"/>
              </a:spcBef>
              <a:spcAft>
                <a:spcPts val="200"/>
              </a:spcAft>
            </a:pPr>
            <a:r>
              <a:rPr lang="en-US" sz="2600" b="1" dirty="0"/>
              <a:t>Your resource for:</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Product information and spec sheets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Complete Cross Reference</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OEM compatibility</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Installation information and videos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Wiring diagrams</a:t>
            </a:r>
            <a:endParaRPr lang="en-US" sz="2600" b="1" dirty="0"/>
          </a:p>
          <a:p>
            <a:pPr marL="285750" indent="-285750">
              <a:spcBef>
                <a:spcPts val="200"/>
              </a:spcBef>
              <a:spcAft>
                <a:spcPts val="200"/>
              </a:spcAft>
              <a:buFont typeface="Arial" panose="020B0604020202020204" pitchFamily="34" charset="0"/>
              <a:buChar char="•"/>
            </a:pPr>
            <a:r>
              <a:rPr lang="en-US" sz="2600" dirty="0">
                <a:latin typeface="Arial"/>
                <a:ea typeface="Calibri"/>
                <a:cs typeface="Arial"/>
              </a:rPr>
              <a:t>Priority technical help</a:t>
            </a:r>
            <a:endParaRPr lang="en-US" sz="2600" dirty="0">
              <a:ea typeface="Calibri"/>
            </a:endParaRPr>
          </a:p>
          <a:p>
            <a:pPr marL="285750" indent="-285750">
              <a:spcBef>
                <a:spcPts val="200"/>
              </a:spcBef>
              <a:spcAft>
                <a:spcPts val="200"/>
              </a:spcAft>
              <a:buFont typeface="Arial" panose="020B0604020202020204" pitchFamily="34" charset="0"/>
              <a:buChar char="•"/>
            </a:pPr>
            <a:endParaRPr lang="en-US" sz="2600" dirty="0">
              <a:ea typeface="Fira Sans Light" panose="020B0403050000020004" charset="0"/>
            </a:endParaRPr>
          </a:p>
        </p:txBody>
      </p:sp>
      <p:sp>
        <p:nvSpPr>
          <p:cNvPr id="10" name="Text Placeholder 9">
            <a:extLst>
              <a:ext uri="{FF2B5EF4-FFF2-40B4-BE49-F238E27FC236}">
                <a16:creationId xmlns:a16="http://schemas.microsoft.com/office/drawing/2014/main" id="{40DB5011-31B3-8545-8194-B084DADD5089}"/>
              </a:ext>
            </a:extLst>
          </p:cNvPr>
          <p:cNvSpPr>
            <a:spLocks noGrp="1"/>
          </p:cNvSpPr>
          <p:nvPr>
            <p:ph type="body" sz="quarter" idx="19"/>
          </p:nvPr>
        </p:nvSpPr>
        <p:spPr>
          <a:xfrm>
            <a:off x="548640" y="1379863"/>
            <a:ext cx="8796838" cy="593168"/>
          </a:xfrm>
        </p:spPr>
        <p:txBody>
          <a:bodyPr anchor="b"/>
          <a:lstStyle/>
          <a:p>
            <a:r>
              <a:rPr lang="en-US" b="1" dirty="0"/>
              <a:t>Always up-to-date and easy to use</a:t>
            </a:r>
          </a:p>
        </p:txBody>
      </p:sp>
      <p:sp>
        <p:nvSpPr>
          <p:cNvPr id="8" name="Text Placeholder 7">
            <a:extLst>
              <a:ext uri="{FF2B5EF4-FFF2-40B4-BE49-F238E27FC236}">
                <a16:creationId xmlns:a16="http://schemas.microsoft.com/office/drawing/2014/main" id="{52A7262C-D07B-D8A5-44CB-B5BEE77E6A30}"/>
              </a:ext>
            </a:extLst>
          </p:cNvPr>
          <p:cNvSpPr>
            <a:spLocks noGrp="1"/>
          </p:cNvSpPr>
          <p:nvPr>
            <p:ph type="body" sz="quarter" idx="13"/>
          </p:nvPr>
        </p:nvSpPr>
        <p:spPr/>
        <p:txBody>
          <a:bodyPr>
            <a:normAutofit/>
          </a:bodyPr>
          <a:lstStyle/>
          <a:p>
            <a:r>
              <a:rPr lang="en-US"/>
              <a:t>WR Mobile App </a:t>
            </a:r>
            <a:endParaRPr lang="en-US" dirty="0"/>
          </a:p>
        </p:txBody>
      </p:sp>
      <p:grpSp>
        <p:nvGrpSpPr>
          <p:cNvPr id="58" name="Group 57">
            <a:extLst>
              <a:ext uri="{FF2B5EF4-FFF2-40B4-BE49-F238E27FC236}">
                <a16:creationId xmlns:a16="http://schemas.microsoft.com/office/drawing/2014/main" id="{7ECE438A-C12C-C7A1-8616-B8B0F4EC4D3F}"/>
              </a:ext>
            </a:extLst>
          </p:cNvPr>
          <p:cNvGrpSpPr/>
          <p:nvPr/>
        </p:nvGrpSpPr>
        <p:grpSpPr>
          <a:xfrm>
            <a:off x="10361481" y="536559"/>
            <a:ext cx="3002246" cy="1109305"/>
            <a:chOff x="9519135" y="536559"/>
            <a:chExt cx="3002246" cy="1109305"/>
          </a:xfrm>
        </p:grpSpPr>
        <p:pic>
          <p:nvPicPr>
            <p:cNvPr id="56" name="Picture 55">
              <a:extLst>
                <a:ext uri="{FF2B5EF4-FFF2-40B4-BE49-F238E27FC236}">
                  <a16:creationId xmlns:a16="http://schemas.microsoft.com/office/drawing/2014/main" id="{E0CB43D4-F30E-05BE-BD2D-96E83D3B32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076" y="536559"/>
              <a:ext cx="1109305" cy="1109305"/>
            </a:xfrm>
            <a:prstGeom prst="rect">
              <a:avLst/>
            </a:prstGeom>
          </p:spPr>
        </p:pic>
        <p:sp>
          <p:nvSpPr>
            <p:cNvPr id="57" name="Text Placeholder 10">
              <a:extLst>
                <a:ext uri="{FF2B5EF4-FFF2-40B4-BE49-F238E27FC236}">
                  <a16:creationId xmlns:a16="http://schemas.microsoft.com/office/drawing/2014/main" id="{BFD15F39-B94F-F722-F461-793632AE0C19}"/>
                </a:ext>
              </a:extLst>
            </p:cNvPr>
            <p:cNvSpPr txBox="1">
              <a:spLocks/>
            </p:cNvSpPr>
            <p:nvPr/>
          </p:nvSpPr>
          <p:spPr>
            <a:xfrm>
              <a:off x="9519135" y="699696"/>
              <a:ext cx="1870629" cy="783030"/>
            </a:xfrm>
            <a:prstGeom prst="rect">
              <a:avLst/>
            </a:prstGeom>
          </p:spPr>
          <p:txBody>
            <a:bodyPr vert="horz" lIns="0" tIns="0" rIns="0" bIns="0" rtlCol="0">
              <a:noAutofit/>
            </a:bodyPr>
            <a:lstStyle>
              <a:lvl1pPr marL="120650" indent="-1206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r">
                <a:spcBef>
                  <a:spcPts val="300"/>
                </a:spcBef>
                <a:buNone/>
              </a:pPr>
              <a:r>
                <a:rPr lang="en-US" sz="1600" dirty="0">
                  <a:solidFill>
                    <a:schemeClr val="accent4"/>
                  </a:solidFill>
                  <a:ea typeface="Fira Sans Light" panose="020B0403050000020004" charset="0"/>
                </a:rPr>
                <a:t>Scan the QR code to download from your app store.</a:t>
              </a:r>
            </a:p>
          </p:txBody>
        </p:sp>
      </p:grpSp>
      <p:grpSp>
        <p:nvGrpSpPr>
          <p:cNvPr id="59" name="Group 58">
            <a:extLst>
              <a:ext uri="{FF2B5EF4-FFF2-40B4-BE49-F238E27FC236}">
                <a16:creationId xmlns:a16="http://schemas.microsoft.com/office/drawing/2014/main" id="{11EA8A8E-8FDB-02BA-322F-6389600CAF49}"/>
              </a:ext>
            </a:extLst>
          </p:cNvPr>
          <p:cNvGrpSpPr/>
          <p:nvPr/>
        </p:nvGrpSpPr>
        <p:grpSpPr>
          <a:xfrm>
            <a:off x="6692739" y="613099"/>
            <a:ext cx="3081338" cy="892602"/>
            <a:chOff x="4488811" y="783845"/>
            <a:chExt cx="3081338" cy="892602"/>
          </a:xfrm>
        </p:grpSpPr>
        <p:pic>
          <p:nvPicPr>
            <p:cNvPr id="60" name="Picture 59">
              <a:extLst>
                <a:ext uri="{FF2B5EF4-FFF2-40B4-BE49-F238E27FC236}">
                  <a16:creationId xmlns:a16="http://schemas.microsoft.com/office/drawing/2014/main" id="{B69D4CA0-3689-9176-28FA-351993FD506E}"/>
                </a:ext>
              </a:extLst>
            </p:cNvPr>
            <p:cNvPicPr>
              <a:picLocks noChangeAspect="1"/>
            </p:cNvPicPr>
            <p:nvPr/>
          </p:nvPicPr>
          <p:blipFill>
            <a:blip r:embed="rId5"/>
            <a:srcRect/>
            <a:stretch/>
          </p:blipFill>
          <p:spPr>
            <a:xfrm>
              <a:off x="4488811" y="828400"/>
              <a:ext cx="811431" cy="811431"/>
            </a:xfrm>
            <a:prstGeom prst="roundRect">
              <a:avLst/>
            </a:prstGeom>
            <a:ln w="22225">
              <a:solidFill>
                <a:srgbClr val="D9D9D9"/>
              </a:solidFill>
            </a:ln>
            <a:effectLst/>
          </p:spPr>
        </p:pic>
        <p:pic>
          <p:nvPicPr>
            <p:cNvPr id="61" name="Picture 60">
              <a:extLst>
                <a:ext uri="{FF2B5EF4-FFF2-40B4-BE49-F238E27FC236}">
                  <a16:creationId xmlns:a16="http://schemas.microsoft.com/office/drawing/2014/main" id="{C471BBD4-AF1B-273F-9AFE-8095BE02B2F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5555269" y="789709"/>
              <a:ext cx="855919" cy="855920"/>
            </a:xfrm>
            <a:prstGeom prst="rect">
              <a:avLst/>
            </a:prstGeom>
          </p:spPr>
        </p:pic>
        <p:pic>
          <p:nvPicPr>
            <p:cNvPr id="62" name="Picture 61">
              <a:extLst>
                <a:ext uri="{FF2B5EF4-FFF2-40B4-BE49-F238E27FC236}">
                  <a16:creationId xmlns:a16="http://schemas.microsoft.com/office/drawing/2014/main" id="{7904853A-5C7E-6B11-90EA-53ECAF2529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66215" y="783845"/>
              <a:ext cx="903934" cy="892602"/>
            </a:xfrm>
            <a:prstGeom prst="rect">
              <a:avLst/>
            </a:prstGeom>
          </p:spPr>
        </p:pic>
      </p:grpSp>
      <p:grpSp>
        <p:nvGrpSpPr>
          <p:cNvPr id="2" name="Group 1">
            <a:extLst>
              <a:ext uri="{FF2B5EF4-FFF2-40B4-BE49-F238E27FC236}">
                <a16:creationId xmlns:a16="http://schemas.microsoft.com/office/drawing/2014/main" id="{BF19203A-ED1C-775E-3043-733F39FE0B63}"/>
              </a:ext>
            </a:extLst>
          </p:cNvPr>
          <p:cNvGrpSpPr/>
          <p:nvPr/>
        </p:nvGrpSpPr>
        <p:grpSpPr>
          <a:xfrm>
            <a:off x="6180257" y="2031939"/>
            <a:ext cx="7920422" cy="5686427"/>
            <a:chOff x="6180257" y="2031939"/>
            <a:chExt cx="7920422" cy="5686427"/>
          </a:xfrm>
        </p:grpSpPr>
        <p:sp>
          <p:nvSpPr>
            <p:cNvPr id="20" name="Text Placeholder 2">
              <a:extLst>
                <a:ext uri="{FF2B5EF4-FFF2-40B4-BE49-F238E27FC236}">
                  <a16:creationId xmlns:a16="http://schemas.microsoft.com/office/drawing/2014/main" id="{83690874-190A-A4A0-9272-9C3DB044DEBA}"/>
                </a:ext>
              </a:extLst>
            </p:cNvPr>
            <p:cNvSpPr txBox="1">
              <a:spLocks/>
            </p:cNvSpPr>
            <p:nvPr/>
          </p:nvSpPr>
          <p:spPr>
            <a:xfrm>
              <a:off x="6180257" y="2031939"/>
              <a:ext cx="2269886" cy="7588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latin typeface="Arial" panose="020B0604020202020204" pitchFamily="34" charset="0"/>
                </a:rPr>
                <a:t>Search</a:t>
              </a:r>
            </a:p>
          </p:txBody>
        </p:sp>
        <p:sp>
          <p:nvSpPr>
            <p:cNvPr id="21" name="Text Placeholder 3">
              <a:extLst>
                <a:ext uri="{FF2B5EF4-FFF2-40B4-BE49-F238E27FC236}">
                  <a16:creationId xmlns:a16="http://schemas.microsoft.com/office/drawing/2014/main" id="{97704325-9935-EDF5-A43A-07417091D9D7}"/>
                </a:ext>
              </a:extLst>
            </p:cNvPr>
            <p:cNvSpPr txBox="1">
              <a:spLocks/>
            </p:cNvSpPr>
            <p:nvPr/>
          </p:nvSpPr>
          <p:spPr>
            <a:xfrm>
              <a:off x="8915373" y="2031939"/>
              <a:ext cx="2269886" cy="758825"/>
            </a:xfrm>
            <a:prstGeom prst="rect">
              <a:avLst/>
            </a:prstGeom>
          </p:spPr>
          <p:txBody>
            <a:bodyPr vert="horz" lIns="0" tIns="0" rIns="0" bIns="0" rtlCol="0" anchor="b">
              <a:normAutofit/>
            </a:bodyPr>
            <a:lstStyle>
              <a:lvl1pPr marL="0" indent="0" algn="l" defTabSz="1097192" rtl="0" eaLnBrk="1" latinLnBrk="0" hangingPunct="1">
                <a:lnSpc>
                  <a:spcPts val="144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rPr>
                <a:t>Scrollable </a:t>
              </a:r>
              <a:br>
                <a:rPr lang="en-US" sz="2400" dirty="0">
                  <a:solidFill>
                    <a:schemeClr val="accent3"/>
                  </a:solidFill>
                </a:rPr>
              </a:br>
              <a:r>
                <a:rPr lang="en-US" sz="2400" dirty="0">
                  <a:solidFill>
                    <a:schemeClr val="accent3"/>
                  </a:solidFill>
                </a:rPr>
                <a:t>Product List</a:t>
              </a:r>
            </a:p>
          </p:txBody>
        </p:sp>
        <p:sp>
          <p:nvSpPr>
            <p:cNvPr id="22" name="Text Placeholder 17">
              <a:extLst>
                <a:ext uri="{FF2B5EF4-FFF2-40B4-BE49-F238E27FC236}">
                  <a16:creationId xmlns:a16="http://schemas.microsoft.com/office/drawing/2014/main" id="{F0A6788F-4EC9-D21F-B3ED-6201B1963EFF}"/>
                </a:ext>
              </a:extLst>
            </p:cNvPr>
            <p:cNvSpPr txBox="1">
              <a:spLocks/>
            </p:cNvSpPr>
            <p:nvPr/>
          </p:nvSpPr>
          <p:spPr>
            <a:xfrm>
              <a:off x="11827466" y="2031939"/>
              <a:ext cx="2269886" cy="758825"/>
            </a:xfrm>
            <a:prstGeom prst="rect">
              <a:avLst/>
            </a:prstGeom>
          </p:spPr>
          <p:txBody>
            <a:bodyPr vert="horz" lIns="0" tIns="0" rIns="0" bIns="0" rtlCol="0" anchor="b">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400" dirty="0">
                  <a:solidFill>
                    <a:schemeClr val="accent3"/>
                  </a:solidFill>
                </a:rPr>
                <a:t>White-Rodgers Replacement</a:t>
              </a:r>
            </a:p>
          </p:txBody>
        </p:sp>
        <p:grpSp>
          <p:nvGrpSpPr>
            <p:cNvPr id="12" name="Group 11">
              <a:extLst>
                <a:ext uri="{FF2B5EF4-FFF2-40B4-BE49-F238E27FC236}">
                  <a16:creationId xmlns:a16="http://schemas.microsoft.com/office/drawing/2014/main" id="{67B641E1-29E8-6592-F597-D3E1D2E41FEB}"/>
                </a:ext>
              </a:extLst>
            </p:cNvPr>
            <p:cNvGrpSpPr/>
            <p:nvPr/>
          </p:nvGrpSpPr>
          <p:grpSpPr>
            <a:xfrm>
              <a:off x="6180257" y="3165783"/>
              <a:ext cx="2269886" cy="4541527"/>
              <a:chOff x="5446632" y="3165783"/>
              <a:chExt cx="2269886" cy="4541527"/>
            </a:xfrm>
          </p:grpSpPr>
          <p:pic>
            <p:nvPicPr>
              <p:cNvPr id="24" name="Picture 23">
                <a:extLst>
                  <a:ext uri="{FF2B5EF4-FFF2-40B4-BE49-F238E27FC236}">
                    <a16:creationId xmlns:a16="http://schemas.microsoft.com/office/drawing/2014/main" id="{9DEA18B3-068B-3FBA-7D2F-DCB1ED6C9A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46632" y="3165783"/>
                <a:ext cx="2269886" cy="4541527"/>
              </a:xfrm>
              <a:prstGeom prst="rect">
                <a:avLst/>
              </a:prstGeom>
            </p:spPr>
          </p:pic>
          <p:sp>
            <p:nvSpPr>
              <p:cNvPr id="11" name="Rectangle 10">
                <a:extLst>
                  <a:ext uri="{FF2B5EF4-FFF2-40B4-BE49-F238E27FC236}">
                    <a16:creationId xmlns:a16="http://schemas.microsoft.com/office/drawing/2014/main" id="{E1A60DE3-7F8F-2458-ED4B-099D57EC5BB2}"/>
                  </a:ext>
                </a:extLst>
              </p:cNvPr>
              <p:cNvSpPr/>
              <p:nvPr/>
            </p:nvSpPr>
            <p:spPr>
              <a:xfrm>
                <a:off x="6201420" y="35063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E6456EC-1D3B-1BDA-24AD-779A2586E263}"/>
                </a:ext>
              </a:extLst>
            </p:cNvPr>
            <p:cNvGrpSpPr/>
            <p:nvPr/>
          </p:nvGrpSpPr>
          <p:grpSpPr>
            <a:xfrm>
              <a:off x="9005525" y="3176839"/>
              <a:ext cx="2269886" cy="4541527"/>
              <a:chOff x="8271900" y="3176839"/>
              <a:chExt cx="2269886" cy="4541527"/>
            </a:xfrm>
          </p:grpSpPr>
          <p:pic>
            <p:nvPicPr>
              <p:cNvPr id="25" name="Picture 24">
                <a:extLst>
                  <a:ext uri="{FF2B5EF4-FFF2-40B4-BE49-F238E27FC236}">
                    <a16:creationId xmlns:a16="http://schemas.microsoft.com/office/drawing/2014/main" id="{A7C59808-AFC4-423E-B312-1A46AEEF651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71900" y="3176839"/>
                <a:ext cx="2269886" cy="4541527"/>
              </a:xfrm>
              <a:prstGeom prst="rect">
                <a:avLst/>
              </a:prstGeom>
            </p:spPr>
          </p:pic>
          <p:sp>
            <p:nvSpPr>
              <p:cNvPr id="14" name="Rectangle 13">
                <a:extLst>
                  <a:ext uri="{FF2B5EF4-FFF2-40B4-BE49-F238E27FC236}">
                    <a16:creationId xmlns:a16="http://schemas.microsoft.com/office/drawing/2014/main" id="{DF23CF44-2BA8-84A0-0E69-BA450E69CD44}"/>
                  </a:ext>
                </a:extLst>
              </p:cNvPr>
              <p:cNvSpPr/>
              <p:nvPr/>
            </p:nvSpPr>
            <p:spPr>
              <a:xfrm>
                <a:off x="9040452" y="352009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185A0D1-AD74-C616-4005-6F4684AEFA41}"/>
                </a:ext>
              </a:extLst>
            </p:cNvPr>
            <p:cNvGrpSpPr/>
            <p:nvPr/>
          </p:nvGrpSpPr>
          <p:grpSpPr>
            <a:xfrm>
              <a:off x="11830793" y="3176839"/>
              <a:ext cx="2269886" cy="4541527"/>
              <a:chOff x="11097168" y="3176839"/>
              <a:chExt cx="2269886" cy="4541527"/>
            </a:xfrm>
          </p:grpSpPr>
          <p:pic>
            <p:nvPicPr>
              <p:cNvPr id="26" name="Picture 25">
                <a:extLst>
                  <a:ext uri="{FF2B5EF4-FFF2-40B4-BE49-F238E27FC236}">
                    <a16:creationId xmlns:a16="http://schemas.microsoft.com/office/drawing/2014/main" id="{45A31315-13F8-4052-51D9-C1EB9BEAC56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1097168" y="3176839"/>
                <a:ext cx="2269886" cy="4541527"/>
              </a:xfrm>
              <a:prstGeom prst="rect">
                <a:avLst/>
              </a:prstGeom>
            </p:spPr>
          </p:pic>
          <p:sp>
            <p:nvSpPr>
              <p:cNvPr id="17" name="Rectangle 16">
                <a:extLst>
                  <a:ext uri="{FF2B5EF4-FFF2-40B4-BE49-F238E27FC236}">
                    <a16:creationId xmlns:a16="http://schemas.microsoft.com/office/drawing/2014/main" id="{26E052D7-A058-7040-5655-7FCB43C52491}"/>
                  </a:ext>
                </a:extLst>
              </p:cNvPr>
              <p:cNvSpPr/>
              <p:nvPr/>
            </p:nvSpPr>
            <p:spPr>
              <a:xfrm>
                <a:off x="11862393" y="35338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3282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sz="3600"/>
              <a:t>Replacing Gas Valves</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Three</a:t>
            </a:r>
            <a:endParaRPr lang="en-US"/>
          </a:p>
        </p:txBody>
      </p:sp>
    </p:spTree>
    <p:extLst>
      <p:ext uri="{BB962C8B-B14F-4D97-AF65-F5344CB8AC3E}">
        <p14:creationId xmlns:p14="http://schemas.microsoft.com/office/powerpoint/2010/main" val="1424910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D4571-F174-E5C9-2A09-04845D692F94}"/>
              </a:ext>
            </a:extLst>
          </p:cNvPr>
          <p:cNvSpPr>
            <a:spLocks noGrp="1"/>
          </p:cNvSpPr>
          <p:nvPr>
            <p:ph type="body" sz="quarter" idx="15"/>
          </p:nvPr>
        </p:nvSpPr>
        <p:spPr>
          <a:xfrm>
            <a:off x="762000" y="1554480"/>
            <a:ext cx="8071212" cy="5814508"/>
          </a:xfrm>
        </p:spPr>
        <p:txBody>
          <a:bodyPr/>
          <a:lstStyle/>
          <a:p>
            <a:pPr marL="285750" indent="-285750">
              <a:buFont typeface="Arial" panose="020B0604020202020204" pitchFamily="34" charset="0"/>
              <a:buChar char="•"/>
            </a:pPr>
            <a:r>
              <a:rPr lang="en-US" sz="2400" dirty="0">
                <a:solidFill>
                  <a:schemeClr val="tx1"/>
                </a:solidFill>
              </a:rPr>
              <a:t>Do not short out terminals on gas valve or primary control to test. Short or incorrect wiring can cause equipment damage, property damage, and/or personal injury.</a:t>
            </a:r>
          </a:p>
          <a:p>
            <a:pPr marL="285750" indent="-285750">
              <a:buFont typeface="Arial" panose="020B0604020202020204" pitchFamily="34" charset="0"/>
              <a:buChar char="•"/>
            </a:pPr>
            <a:r>
              <a:rPr lang="en-US" sz="2400" dirty="0">
                <a:solidFill>
                  <a:schemeClr val="tx1"/>
                </a:solidFill>
              </a:rPr>
              <a:t>This control is not intended for use in locations where it may come in direct contact with water. Suitable protection must be provided to shield the control from exposure to water (dripping, spraying, rain, etc.). </a:t>
            </a:r>
          </a:p>
          <a:p>
            <a:pPr marL="285750" indent="-285750">
              <a:buFont typeface="Arial" panose="020B0604020202020204" pitchFamily="34" charset="0"/>
              <a:buChar char="•"/>
            </a:pPr>
            <a:r>
              <a:rPr lang="en-US" sz="2400" dirty="0">
                <a:solidFill>
                  <a:schemeClr val="tx1"/>
                </a:solidFill>
              </a:rPr>
              <a:t>Clean gas piping of contaminants, cutting fluid, or other chemicals which might react harmfully with the gas valve components before install.</a:t>
            </a:r>
            <a:endParaRPr lang="en-US" sz="2400" dirty="0"/>
          </a:p>
          <a:p>
            <a:pPr marL="285750" indent="-285750">
              <a:buFont typeface="Arial" panose="020B0604020202020204" pitchFamily="34" charset="0"/>
              <a:buChar char="•"/>
            </a:pPr>
            <a:r>
              <a:rPr lang="en-US" sz="2400" dirty="0">
                <a:solidFill>
                  <a:schemeClr val="tx1"/>
                </a:solidFill>
              </a:rPr>
              <a:t>When performing service or maintenance on equipment, visually inspect the equipment for code violations and safety hazards and inform the equipment owner of the need for repair.</a:t>
            </a:r>
          </a:p>
          <a:p>
            <a:endParaRPr lang="en-US" sz="2400" dirty="0"/>
          </a:p>
        </p:txBody>
      </p:sp>
      <p:sp>
        <p:nvSpPr>
          <p:cNvPr id="9" name="Text Placeholder 8">
            <a:extLst>
              <a:ext uri="{FF2B5EF4-FFF2-40B4-BE49-F238E27FC236}">
                <a16:creationId xmlns:a16="http://schemas.microsoft.com/office/drawing/2014/main" id="{750673BF-75FF-41E7-61E8-DB308E0164F6}"/>
              </a:ext>
            </a:extLst>
          </p:cNvPr>
          <p:cNvSpPr>
            <a:spLocks noGrp="1"/>
          </p:cNvSpPr>
          <p:nvPr>
            <p:ph type="body" sz="quarter" idx="13"/>
          </p:nvPr>
        </p:nvSpPr>
        <p:spPr/>
        <p:txBody>
          <a:bodyPr/>
          <a:lstStyle/>
          <a:p>
            <a:r>
              <a:rPr lang="en-US" sz="4000" dirty="0"/>
              <a:t>Best Practices</a:t>
            </a:r>
          </a:p>
        </p:txBody>
      </p:sp>
      <p:sp>
        <p:nvSpPr>
          <p:cNvPr id="11" name="Slide Number Placeholder 10">
            <a:extLst>
              <a:ext uri="{FF2B5EF4-FFF2-40B4-BE49-F238E27FC236}">
                <a16:creationId xmlns:a16="http://schemas.microsoft.com/office/drawing/2014/main" id="{DC056833-CC99-1B56-1B71-759DF299983C}"/>
              </a:ext>
            </a:extLst>
          </p:cNvPr>
          <p:cNvSpPr>
            <a:spLocks noGrp="1"/>
          </p:cNvSpPr>
          <p:nvPr>
            <p:ph type="sldNum" sz="quarter" idx="4"/>
          </p:nvPr>
        </p:nvSpPr>
        <p:spPr/>
        <p:txBody>
          <a:bodyPr/>
          <a:lstStyle/>
          <a:p>
            <a:fld id="{837543D7-8401-5C4E-B0A9-F48897C0C347}" type="slidenum">
              <a:rPr lang="en-US" smtClean="0"/>
              <a:pPr/>
              <a:t>27</a:t>
            </a:fld>
            <a:endParaRPr lang="en-US"/>
          </a:p>
        </p:txBody>
      </p:sp>
      <p:grpSp>
        <p:nvGrpSpPr>
          <p:cNvPr id="21" name="Group 20">
            <a:extLst>
              <a:ext uri="{FF2B5EF4-FFF2-40B4-BE49-F238E27FC236}">
                <a16:creationId xmlns:a16="http://schemas.microsoft.com/office/drawing/2014/main" id="{3E998C78-6981-1208-983A-ECEFACF6B23B}"/>
              </a:ext>
            </a:extLst>
          </p:cNvPr>
          <p:cNvGrpSpPr/>
          <p:nvPr/>
        </p:nvGrpSpPr>
        <p:grpSpPr>
          <a:xfrm>
            <a:off x="9338801" y="1974595"/>
            <a:ext cx="1719145" cy="2182555"/>
            <a:chOff x="8201391" y="776625"/>
            <a:chExt cx="1719145" cy="2182555"/>
          </a:xfrm>
        </p:grpSpPr>
        <p:pic>
          <p:nvPicPr>
            <p:cNvPr id="22" name="Picture 21" descr="36J24_510__sgl_stage.png">
              <a:extLst>
                <a:ext uri="{FF2B5EF4-FFF2-40B4-BE49-F238E27FC236}">
                  <a16:creationId xmlns:a16="http://schemas.microsoft.com/office/drawing/2014/main" id="{2A047984-D97D-F1EC-C358-8D26FFECCA86}"/>
                </a:ext>
              </a:extLst>
            </p:cNvPr>
            <p:cNvPicPr>
              <a:picLocks noChangeAspect="1"/>
            </p:cNvPicPr>
            <p:nvPr/>
          </p:nvPicPr>
          <p:blipFill>
            <a:blip r:embed="rId2" cstate="print"/>
            <a:stretch>
              <a:fillRect/>
            </a:stretch>
          </p:blipFill>
          <p:spPr>
            <a:xfrm>
              <a:off x="8201391" y="776625"/>
              <a:ext cx="1719145" cy="1881567"/>
            </a:xfrm>
            <a:prstGeom prst="rect">
              <a:avLst/>
            </a:prstGeom>
          </p:spPr>
        </p:pic>
        <p:sp>
          <p:nvSpPr>
            <p:cNvPr id="23" name="TextBox 22">
              <a:extLst>
                <a:ext uri="{FF2B5EF4-FFF2-40B4-BE49-F238E27FC236}">
                  <a16:creationId xmlns:a16="http://schemas.microsoft.com/office/drawing/2014/main" id="{697C17E8-F8A6-F7A1-9BBA-266B4F40682D}"/>
                </a:ext>
              </a:extLst>
            </p:cNvPr>
            <p:cNvSpPr txBox="1"/>
            <p:nvPr/>
          </p:nvSpPr>
          <p:spPr bwMode="auto">
            <a:xfrm>
              <a:off x="8342266" y="2566124"/>
              <a:ext cx="715145"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dirty="0"/>
                <a:t>36J</a:t>
              </a:r>
            </a:p>
          </p:txBody>
        </p:sp>
      </p:grpSp>
      <p:grpSp>
        <p:nvGrpSpPr>
          <p:cNvPr id="24" name="Group 23">
            <a:extLst>
              <a:ext uri="{FF2B5EF4-FFF2-40B4-BE49-F238E27FC236}">
                <a16:creationId xmlns:a16="http://schemas.microsoft.com/office/drawing/2014/main" id="{EE359243-3039-23D0-9956-5AF2A6787DA2}"/>
              </a:ext>
            </a:extLst>
          </p:cNvPr>
          <p:cNvGrpSpPr/>
          <p:nvPr/>
        </p:nvGrpSpPr>
        <p:grpSpPr>
          <a:xfrm>
            <a:off x="9566685" y="4550006"/>
            <a:ext cx="1511872" cy="2245060"/>
            <a:chOff x="10774987" y="739755"/>
            <a:chExt cx="1511872" cy="2245060"/>
          </a:xfrm>
        </p:grpSpPr>
        <p:pic>
          <p:nvPicPr>
            <p:cNvPr id="25" name="Picture 8" descr="npo00002a">
              <a:extLst>
                <a:ext uri="{FF2B5EF4-FFF2-40B4-BE49-F238E27FC236}">
                  <a16:creationId xmlns:a16="http://schemas.microsoft.com/office/drawing/2014/main" id="{B5BF604D-BA0D-C627-2F47-08F21889037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74987" y="739755"/>
              <a:ext cx="1511872" cy="1918437"/>
            </a:xfrm>
            <a:prstGeom prst="rect">
              <a:avLst/>
            </a:prstGeom>
            <a:noFill/>
            <a:ln w="9525">
              <a:noFill/>
              <a:miter lim="800000"/>
              <a:headEnd/>
              <a:tailEnd/>
            </a:ln>
            <a:effectLst/>
          </p:spPr>
        </p:pic>
        <p:sp>
          <p:nvSpPr>
            <p:cNvPr id="26" name="TextBox 25">
              <a:extLst>
                <a:ext uri="{FF2B5EF4-FFF2-40B4-BE49-F238E27FC236}">
                  <a16:creationId xmlns:a16="http://schemas.microsoft.com/office/drawing/2014/main" id="{747701B0-542A-6D89-EF68-9B519D35D0A0}"/>
                </a:ext>
              </a:extLst>
            </p:cNvPr>
            <p:cNvSpPr txBox="1"/>
            <p:nvPr/>
          </p:nvSpPr>
          <p:spPr bwMode="auto">
            <a:xfrm>
              <a:off x="10775295" y="2591759"/>
              <a:ext cx="661444"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a:t>36H</a:t>
              </a:r>
            </a:p>
          </p:txBody>
        </p:sp>
      </p:grpSp>
      <p:grpSp>
        <p:nvGrpSpPr>
          <p:cNvPr id="27" name="Group 26">
            <a:extLst>
              <a:ext uri="{FF2B5EF4-FFF2-40B4-BE49-F238E27FC236}">
                <a16:creationId xmlns:a16="http://schemas.microsoft.com/office/drawing/2014/main" id="{22825AD1-4E7B-2EBF-3584-405D11FE8CC4}"/>
              </a:ext>
            </a:extLst>
          </p:cNvPr>
          <p:cNvGrpSpPr/>
          <p:nvPr/>
        </p:nvGrpSpPr>
        <p:grpSpPr>
          <a:xfrm>
            <a:off x="11812030" y="4353304"/>
            <a:ext cx="2269730" cy="2283619"/>
            <a:chOff x="10484618" y="3077927"/>
            <a:chExt cx="2269730" cy="2283619"/>
          </a:xfrm>
        </p:grpSpPr>
        <p:pic>
          <p:nvPicPr>
            <p:cNvPr id="28" name="Picture 27" descr="A close up of electronics&#10;&#10;Description automatically generated">
              <a:extLst>
                <a:ext uri="{FF2B5EF4-FFF2-40B4-BE49-F238E27FC236}">
                  <a16:creationId xmlns:a16="http://schemas.microsoft.com/office/drawing/2014/main" id="{7A3AE80A-E31F-EF8A-0891-5610891CE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4618" y="3077927"/>
              <a:ext cx="2269730" cy="2276301"/>
            </a:xfrm>
            <a:prstGeom prst="rect">
              <a:avLst/>
            </a:prstGeom>
          </p:spPr>
        </p:pic>
        <p:sp>
          <p:nvSpPr>
            <p:cNvPr id="29" name="TextBox 28">
              <a:extLst>
                <a:ext uri="{FF2B5EF4-FFF2-40B4-BE49-F238E27FC236}">
                  <a16:creationId xmlns:a16="http://schemas.microsoft.com/office/drawing/2014/main" id="{730269C2-7C5B-B908-9D34-1E22127631DC}"/>
                </a:ext>
              </a:extLst>
            </p:cNvPr>
            <p:cNvSpPr txBox="1"/>
            <p:nvPr/>
          </p:nvSpPr>
          <p:spPr bwMode="auto">
            <a:xfrm>
              <a:off x="11951565" y="4968490"/>
              <a:ext cx="670588"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a:t>36C</a:t>
              </a:r>
            </a:p>
          </p:txBody>
        </p:sp>
      </p:grpSp>
      <p:grpSp>
        <p:nvGrpSpPr>
          <p:cNvPr id="30" name="Group 29">
            <a:extLst>
              <a:ext uri="{FF2B5EF4-FFF2-40B4-BE49-F238E27FC236}">
                <a16:creationId xmlns:a16="http://schemas.microsoft.com/office/drawing/2014/main" id="{00ABB1E9-C784-7DF0-FAAA-B8259313D2DC}"/>
              </a:ext>
            </a:extLst>
          </p:cNvPr>
          <p:cNvGrpSpPr/>
          <p:nvPr/>
        </p:nvGrpSpPr>
        <p:grpSpPr>
          <a:xfrm>
            <a:off x="11704410" y="1836181"/>
            <a:ext cx="2377350" cy="2517123"/>
            <a:chOff x="12286859" y="1723188"/>
            <a:chExt cx="2377350" cy="2517123"/>
          </a:xfrm>
        </p:grpSpPr>
        <p:pic>
          <p:nvPicPr>
            <p:cNvPr id="31" name="Picture 2">
              <a:extLst>
                <a:ext uri="{FF2B5EF4-FFF2-40B4-BE49-F238E27FC236}">
                  <a16:creationId xmlns:a16="http://schemas.microsoft.com/office/drawing/2014/main" id="{F19C8D2F-6C2E-8C3C-A88A-FF14C37C6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286859" y="1723188"/>
              <a:ext cx="2377350" cy="251712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77FA880-3B0A-183B-9FCE-DC131B88F50D}"/>
                </a:ext>
              </a:extLst>
            </p:cNvPr>
            <p:cNvSpPr txBox="1"/>
            <p:nvPr/>
          </p:nvSpPr>
          <p:spPr bwMode="auto">
            <a:xfrm>
              <a:off x="13868400" y="3463264"/>
              <a:ext cx="670588" cy="393056"/>
            </a:xfrm>
            <a:prstGeom prst="rect">
              <a:avLst/>
            </a:prstGeom>
            <a:noFill/>
            <a:ln w="9525">
              <a:noFill/>
              <a:miter lim="800000"/>
              <a:headEnd/>
              <a:tailEnd/>
            </a:ln>
          </p:spPr>
          <p:txBody>
            <a:bodyPr wrap="square" rtlCol="0">
              <a:spAutoFit/>
            </a:bodyPr>
            <a:lstStyle/>
            <a:p>
              <a:pPr eaLnBrk="0" hangingPunct="0">
                <a:lnSpc>
                  <a:spcPct val="105000"/>
                </a:lnSpc>
              </a:pPr>
              <a:r>
                <a:rPr lang="en-US" sz="2000" b="1" i="1"/>
                <a:t>36G</a:t>
              </a:r>
            </a:p>
          </p:txBody>
        </p:sp>
      </p:grpSp>
    </p:spTree>
    <p:extLst>
      <p:ext uri="{BB962C8B-B14F-4D97-AF65-F5344CB8AC3E}">
        <p14:creationId xmlns:p14="http://schemas.microsoft.com/office/powerpoint/2010/main" val="330399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637618"/>
            <a:ext cx="13319758" cy="639417"/>
          </a:xfrm>
        </p:spPr>
        <p:txBody>
          <a:bodyPr/>
          <a:lstStyle/>
          <a:p>
            <a:pPr eaLnBrk="0" hangingPunct="0">
              <a:lnSpc>
                <a:spcPct val="105000"/>
              </a:lnSpc>
            </a:pPr>
            <a:r>
              <a:rPr lang="en-US" sz="2800" dirty="0"/>
              <a:t>Turn off the power and gas to the furnace and remove the access panels.</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sz="4000" dirty="0"/>
              <a:t>Gas Valve Replacement</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p:txBody>
          <a:bodyPr/>
          <a:lstStyle/>
          <a:p>
            <a:fld id="{837543D7-8401-5C4E-B0A9-F48897C0C347}" type="slidenum">
              <a:rPr lang="en-US" smtClean="0"/>
              <a:pPr/>
              <a:t>28</a:t>
            </a:fld>
            <a:endParaRPr lang="en-US"/>
          </a:p>
        </p:txBody>
      </p:sp>
      <p:pic>
        <p:nvPicPr>
          <p:cNvPr id="22" name="Picture 21">
            <a:extLst>
              <a:ext uri="{FF2B5EF4-FFF2-40B4-BE49-F238E27FC236}">
                <a16:creationId xmlns:a16="http://schemas.microsoft.com/office/drawing/2014/main" id="{6354013E-4DE9-993B-721D-25C643B8BE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7808" y="2505456"/>
            <a:ext cx="5525393" cy="3585813"/>
          </a:xfrm>
          <a:prstGeom prst="rect">
            <a:avLst/>
          </a:prstGeom>
        </p:spPr>
      </p:pic>
      <p:pic>
        <p:nvPicPr>
          <p:cNvPr id="23" name="Picture 22" descr="A picture containing person, hand, holding, car&#10;&#10;Description automatically generated">
            <a:extLst>
              <a:ext uri="{FF2B5EF4-FFF2-40B4-BE49-F238E27FC236}">
                <a16:creationId xmlns:a16="http://schemas.microsoft.com/office/drawing/2014/main" id="{6DE562A0-169A-08DE-6218-98555F44C4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0" y="2505456"/>
            <a:ext cx="5524660" cy="3585813"/>
          </a:xfrm>
          <a:prstGeom prst="rect">
            <a:avLst/>
          </a:prstGeom>
        </p:spPr>
      </p:pic>
    </p:spTree>
    <p:extLst>
      <p:ext uri="{BB962C8B-B14F-4D97-AF65-F5344CB8AC3E}">
        <p14:creationId xmlns:p14="http://schemas.microsoft.com/office/powerpoint/2010/main" val="3406364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554480"/>
            <a:ext cx="13411200" cy="826865"/>
          </a:xfrm>
        </p:spPr>
        <p:txBody>
          <a:bodyPr/>
          <a:lstStyle/>
          <a:p>
            <a:r>
              <a:rPr lang="en-US" sz="2400" kern="0" dirty="0"/>
              <a:t>If the equipment does not accommodate the swing radius of the gas valve, the manifold may be removed from the burners.</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sz="4000" dirty="0"/>
              <a:t>Gas Valve Replacement</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p:txBody>
          <a:bodyPr/>
          <a:lstStyle/>
          <a:p>
            <a:fld id="{837543D7-8401-5C4E-B0A9-F48897C0C347}" type="slidenum">
              <a:rPr lang="en-US" smtClean="0"/>
              <a:pPr/>
              <a:t>29</a:t>
            </a:fld>
            <a:endParaRPr lang="en-US"/>
          </a:p>
        </p:txBody>
      </p:sp>
      <p:pic>
        <p:nvPicPr>
          <p:cNvPr id="24" name="Picture 2" descr="C:\Users\wra0203\Pictures\Valve Project\DSC_0706.JPG">
            <a:extLst>
              <a:ext uri="{FF2B5EF4-FFF2-40B4-BE49-F238E27FC236}">
                <a16:creationId xmlns:a16="http://schemas.microsoft.com/office/drawing/2014/main" id="{79B17B61-E4CE-B3DA-066C-2326D84CCD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2438" y="2509159"/>
            <a:ext cx="5525393" cy="3586289"/>
          </a:xfrm>
          <a:prstGeom prst="rect">
            <a:avLst/>
          </a:prstGeom>
          <a:noFill/>
          <a:effectLst/>
        </p:spPr>
      </p:pic>
      <p:pic>
        <p:nvPicPr>
          <p:cNvPr id="25" name="Picture 3" descr="C:\Users\wra0203\Pictures\Valve Project\DSC_0709.JPG">
            <a:extLst>
              <a:ext uri="{FF2B5EF4-FFF2-40B4-BE49-F238E27FC236}">
                <a16:creationId xmlns:a16="http://schemas.microsoft.com/office/drawing/2014/main" id="{1F592BFC-45CA-D1E6-D9F7-F648B7F9EF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38"/>
          <a:stretch/>
        </p:blipFill>
        <p:spPr bwMode="auto">
          <a:xfrm>
            <a:off x="7686046" y="2510120"/>
            <a:ext cx="5562224" cy="3586289"/>
          </a:xfrm>
          <a:prstGeom prst="rect">
            <a:avLst/>
          </a:prstGeom>
          <a:noFill/>
          <a:effectLst/>
        </p:spPr>
      </p:pic>
      <p:sp>
        <p:nvSpPr>
          <p:cNvPr id="26" name="Text Placeholder 6">
            <a:extLst>
              <a:ext uri="{FF2B5EF4-FFF2-40B4-BE49-F238E27FC236}">
                <a16:creationId xmlns:a16="http://schemas.microsoft.com/office/drawing/2014/main" id="{78CFFA1E-F49D-08A7-E72F-0CC21F0761EA}"/>
              </a:ext>
            </a:extLst>
          </p:cNvPr>
          <p:cNvSpPr txBox="1">
            <a:spLocks/>
          </p:cNvSpPr>
          <p:nvPr/>
        </p:nvSpPr>
        <p:spPr>
          <a:xfrm>
            <a:off x="618568" y="6385636"/>
            <a:ext cx="7200941"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342900" indent="-342900">
              <a:buClr>
                <a:schemeClr val="accent4"/>
              </a:buClr>
              <a:buSzPct val="100000"/>
              <a:buFont typeface="+mj-lt"/>
              <a:buAutoNum type="arabicPeriod"/>
            </a:pPr>
            <a:r>
              <a:rPr lang="en-US" sz="2400" kern="0" dirty="0"/>
              <a:t>Remove manifold mounting screws</a:t>
            </a:r>
          </a:p>
        </p:txBody>
      </p:sp>
      <p:sp>
        <p:nvSpPr>
          <p:cNvPr id="27" name="Text Placeholder 7">
            <a:extLst>
              <a:ext uri="{FF2B5EF4-FFF2-40B4-BE49-F238E27FC236}">
                <a16:creationId xmlns:a16="http://schemas.microsoft.com/office/drawing/2014/main" id="{CD83D9A8-37CB-A121-445A-A7E36CFD2866}"/>
              </a:ext>
            </a:extLst>
          </p:cNvPr>
          <p:cNvSpPr txBox="1">
            <a:spLocks/>
          </p:cNvSpPr>
          <p:nvPr/>
        </p:nvSpPr>
        <p:spPr>
          <a:xfrm>
            <a:off x="7546415" y="6385636"/>
            <a:ext cx="6487010"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342900" indent="-342900">
              <a:buClr>
                <a:schemeClr val="accent4"/>
              </a:buClr>
              <a:buSzPct val="100000"/>
              <a:buFont typeface="+mj-lt"/>
              <a:buAutoNum type="arabicPeriod" startAt="2"/>
            </a:pPr>
            <a:r>
              <a:rPr lang="en-US" sz="2400" kern="0" dirty="0"/>
              <a:t>Remove gas valve from the manifold</a:t>
            </a:r>
          </a:p>
        </p:txBody>
      </p:sp>
      <p:sp>
        <p:nvSpPr>
          <p:cNvPr id="29" name="Text Placeholder 1">
            <a:extLst>
              <a:ext uri="{FF2B5EF4-FFF2-40B4-BE49-F238E27FC236}">
                <a16:creationId xmlns:a16="http://schemas.microsoft.com/office/drawing/2014/main" id="{3A6F9877-DBF1-5610-B249-0667E0728791}"/>
              </a:ext>
            </a:extLst>
          </p:cNvPr>
          <p:cNvSpPr txBox="1">
            <a:spLocks/>
          </p:cNvSpPr>
          <p:nvPr/>
        </p:nvSpPr>
        <p:spPr>
          <a:xfrm>
            <a:off x="782438" y="6908119"/>
            <a:ext cx="13390762" cy="826864"/>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kern="0" dirty="0"/>
              <a:t>Handle the manifold carefully so the spuds are not damaged, and the orifices maintain their proper size and shape.</a:t>
            </a:r>
          </a:p>
        </p:txBody>
      </p:sp>
    </p:spTree>
    <p:extLst>
      <p:ext uri="{BB962C8B-B14F-4D97-AF65-F5344CB8AC3E}">
        <p14:creationId xmlns:p14="http://schemas.microsoft.com/office/powerpoint/2010/main" val="2480481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sz="3600"/>
              <a:t>Gas Valve Operation</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one</a:t>
            </a:r>
            <a:endParaRPr lang="en-US"/>
          </a:p>
        </p:txBody>
      </p:sp>
    </p:spTree>
    <p:extLst>
      <p:ext uri="{BB962C8B-B14F-4D97-AF65-F5344CB8AC3E}">
        <p14:creationId xmlns:p14="http://schemas.microsoft.com/office/powerpoint/2010/main" val="4277359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80558E-C01B-4AA5-083E-38344FB43317}"/>
              </a:ext>
            </a:extLst>
          </p:cNvPr>
          <p:cNvSpPr>
            <a:spLocks noGrp="1"/>
          </p:cNvSpPr>
          <p:nvPr>
            <p:ph type="body" sz="quarter" idx="13"/>
          </p:nvPr>
        </p:nvSpPr>
        <p:spPr/>
        <p:txBody>
          <a:bodyPr/>
          <a:lstStyle/>
          <a:p>
            <a:r>
              <a:rPr lang="en-US" sz="4000" dirty="0"/>
              <a:t>Installing the Replacement Gas Valve</a:t>
            </a:r>
          </a:p>
        </p:txBody>
      </p:sp>
      <p:sp>
        <p:nvSpPr>
          <p:cNvPr id="6" name="Slide Number Placeholder 5">
            <a:extLst>
              <a:ext uri="{FF2B5EF4-FFF2-40B4-BE49-F238E27FC236}">
                <a16:creationId xmlns:a16="http://schemas.microsoft.com/office/drawing/2014/main" id="{A2962D79-5D18-4B88-08C9-6DCB10A1CE8B}"/>
              </a:ext>
            </a:extLst>
          </p:cNvPr>
          <p:cNvSpPr>
            <a:spLocks noGrp="1"/>
          </p:cNvSpPr>
          <p:nvPr>
            <p:ph type="sldNum" sz="quarter" idx="4"/>
          </p:nvPr>
        </p:nvSpPr>
        <p:spPr/>
        <p:txBody>
          <a:bodyPr/>
          <a:lstStyle/>
          <a:p>
            <a:fld id="{837543D7-8401-5C4E-B0A9-F48897C0C347}" type="slidenum">
              <a:rPr lang="en-US" smtClean="0"/>
              <a:pPr/>
              <a:t>30</a:t>
            </a:fld>
            <a:endParaRPr lang="en-US"/>
          </a:p>
        </p:txBody>
      </p:sp>
      <p:pic>
        <p:nvPicPr>
          <p:cNvPr id="12" name="Picture 2" descr="C:\Users\wra0203\Desktop\Gas Valve Project\36H\36H Valve Orientation.PNG">
            <a:extLst>
              <a:ext uri="{FF2B5EF4-FFF2-40B4-BE49-F238E27FC236}">
                <a16:creationId xmlns:a16="http://schemas.microsoft.com/office/drawing/2014/main" id="{E7C4490C-7C13-BB26-C98B-1A8A284BAF9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647"/>
          <a:stretch/>
        </p:blipFill>
        <p:spPr bwMode="auto">
          <a:xfrm>
            <a:off x="754916" y="4330531"/>
            <a:ext cx="5678243" cy="2876734"/>
          </a:xfrm>
          <a:prstGeom prst="rect">
            <a:avLst/>
          </a:prstGeom>
          <a:noFill/>
        </p:spPr>
      </p:pic>
      <p:pic>
        <p:nvPicPr>
          <p:cNvPr id="13" name="Picture 3" descr="C:\Users\wra0203\Desktop\Gas Valve Project\36H\36H Piping Orientation.PNG">
            <a:extLst>
              <a:ext uri="{FF2B5EF4-FFF2-40B4-BE49-F238E27FC236}">
                <a16:creationId xmlns:a16="http://schemas.microsoft.com/office/drawing/2014/main" id="{9D574B61-574F-B8F1-A139-78CD5CD944E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7861"/>
          <a:stretch/>
        </p:blipFill>
        <p:spPr bwMode="auto">
          <a:xfrm>
            <a:off x="8152132" y="4421353"/>
            <a:ext cx="5765678" cy="2695090"/>
          </a:xfrm>
          <a:prstGeom prst="rect">
            <a:avLst/>
          </a:prstGeom>
          <a:noFill/>
        </p:spPr>
      </p:pic>
      <p:sp>
        <p:nvSpPr>
          <p:cNvPr id="14" name="TextBox 13">
            <a:extLst>
              <a:ext uri="{FF2B5EF4-FFF2-40B4-BE49-F238E27FC236}">
                <a16:creationId xmlns:a16="http://schemas.microsoft.com/office/drawing/2014/main" id="{F04A2766-3815-EFF9-2237-2A66325BA090}"/>
              </a:ext>
            </a:extLst>
          </p:cNvPr>
          <p:cNvSpPr txBox="1"/>
          <p:nvPr/>
        </p:nvSpPr>
        <p:spPr bwMode="auto">
          <a:xfrm>
            <a:off x="1365642" y="3879142"/>
            <a:ext cx="4100987"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dirty="0"/>
              <a:t>36H Mounting Positions</a:t>
            </a:r>
            <a:r>
              <a:rPr lang="en-US" sz="2000" dirty="0"/>
              <a:t>:</a:t>
            </a:r>
          </a:p>
        </p:txBody>
      </p:sp>
      <p:sp>
        <p:nvSpPr>
          <p:cNvPr id="15" name="TextBox 14">
            <a:extLst>
              <a:ext uri="{FF2B5EF4-FFF2-40B4-BE49-F238E27FC236}">
                <a16:creationId xmlns:a16="http://schemas.microsoft.com/office/drawing/2014/main" id="{36E51AF9-B6ED-1759-4263-0B11F830DB06}"/>
              </a:ext>
            </a:extLst>
          </p:cNvPr>
          <p:cNvSpPr txBox="1"/>
          <p:nvPr/>
        </p:nvSpPr>
        <p:spPr bwMode="auto">
          <a:xfrm>
            <a:off x="8708139" y="3879142"/>
            <a:ext cx="4653665"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dirty="0"/>
              <a:t>OEM Recommended Piping</a:t>
            </a:r>
            <a:r>
              <a:rPr lang="en-US" sz="2000" dirty="0"/>
              <a:t>:</a:t>
            </a:r>
          </a:p>
        </p:txBody>
      </p:sp>
      <p:sp>
        <p:nvSpPr>
          <p:cNvPr id="3" name="Text Placeholder 2">
            <a:extLst>
              <a:ext uri="{FF2B5EF4-FFF2-40B4-BE49-F238E27FC236}">
                <a16:creationId xmlns:a16="http://schemas.microsoft.com/office/drawing/2014/main" id="{4ADE1127-78A6-542A-5E7F-34B79E734F72}"/>
              </a:ext>
            </a:extLst>
          </p:cNvPr>
          <p:cNvSpPr txBox="1">
            <a:spLocks/>
          </p:cNvSpPr>
          <p:nvPr/>
        </p:nvSpPr>
        <p:spPr>
          <a:xfrm>
            <a:off x="762000" y="1554480"/>
            <a:ext cx="6172200" cy="1900864"/>
          </a:xfrm>
          <a:prstGeom prst="rect">
            <a:avLst/>
          </a:prstGeom>
        </p:spPr>
        <p:txBody>
          <a:bodyPr vert="horz" lIns="0" tIns="0" rIns="0" bIns="0" rtlCol="0" anchor="t">
            <a:noAutofit/>
          </a:bodyPr>
          <a:lstStyle>
            <a:lvl1pPr marL="0" indent="0" algn="l" defTabSz="1097192" rtl="0" eaLnBrk="1" latinLnBrk="0" hangingPunct="1">
              <a:lnSpc>
                <a:spcPct val="100000"/>
              </a:lnSpc>
              <a:spcBef>
                <a:spcPts val="0"/>
              </a:spcBef>
              <a:spcAft>
                <a:spcPts val="300"/>
              </a:spcAft>
              <a:buClr>
                <a:schemeClr val="tx1"/>
              </a:buClr>
              <a:buFont typeface="Arial" panose="020B0604020202020204" pitchFamily="34" charset="0"/>
              <a:buNone/>
              <a:tabLst/>
              <a:defRPr sz="1800" b="0" i="0" kern="1200">
                <a:solidFill>
                  <a:schemeClr val="accent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solidFill>
                  <a:schemeClr val="accent4"/>
                </a:solidFill>
              </a:rPr>
              <a:t>Mounting Orientation</a:t>
            </a:r>
          </a:p>
          <a:p>
            <a:pPr marL="342900" indent="-342900">
              <a:buClr>
                <a:schemeClr val="accent4"/>
              </a:buClr>
              <a:buFont typeface="Arial" panose="020B0604020202020204" pitchFamily="34" charset="0"/>
              <a:buChar char="•"/>
            </a:pPr>
            <a:r>
              <a:rPr lang="en-US" sz="2400" dirty="0">
                <a:solidFill>
                  <a:schemeClr val="tx1"/>
                </a:solidFill>
              </a:rPr>
              <a:t>36J and 36G valves are multi poise and can be installed in any orientation</a:t>
            </a:r>
          </a:p>
          <a:p>
            <a:pPr marL="342900" indent="-342900">
              <a:buClr>
                <a:schemeClr val="accent4"/>
              </a:buClr>
              <a:buFont typeface="Arial" panose="020B0604020202020204" pitchFamily="34" charset="0"/>
              <a:buChar char="•"/>
            </a:pPr>
            <a:r>
              <a:rPr lang="en-US" sz="2400" dirty="0">
                <a:solidFill>
                  <a:schemeClr val="tx1"/>
                </a:solidFill>
              </a:rPr>
              <a:t>36H must be mounted upright or up to 90° from upright</a:t>
            </a:r>
          </a:p>
        </p:txBody>
      </p:sp>
      <p:sp>
        <p:nvSpPr>
          <p:cNvPr id="7" name="Text Placeholder 2">
            <a:extLst>
              <a:ext uri="{FF2B5EF4-FFF2-40B4-BE49-F238E27FC236}">
                <a16:creationId xmlns:a16="http://schemas.microsoft.com/office/drawing/2014/main" id="{C0B75E18-3FBB-8D7C-1156-82DCF5871597}"/>
              </a:ext>
            </a:extLst>
          </p:cNvPr>
          <p:cNvSpPr txBox="1">
            <a:spLocks/>
          </p:cNvSpPr>
          <p:nvPr/>
        </p:nvSpPr>
        <p:spPr>
          <a:xfrm>
            <a:off x="7897905" y="1554480"/>
            <a:ext cx="6338047" cy="1900864"/>
          </a:xfrm>
          <a:prstGeom prst="rect">
            <a:avLst/>
          </a:prstGeom>
        </p:spPr>
        <p:txBody>
          <a:bodyPr vert="horz" lIns="0" tIns="0" rIns="0" bIns="0" rtlCol="0" anchor="t">
            <a:noAutofit/>
          </a:bodyPr>
          <a:lstStyle>
            <a:lvl1pPr marL="0" indent="0" algn="l" defTabSz="1097192" rtl="0" eaLnBrk="1" latinLnBrk="0" hangingPunct="1">
              <a:lnSpc>
                <a:spcPct val="100000"/>
              </a:lnSpc>
              <a:spcBef>
                <a:spcPts val="0"/>
              </a:spcBef>
              <a:spcAft>
                <a:spcPts val="300"/>
              </a:spcAft>
              <a:buClr>
                <a:schemeClr val="tx1"/>
              </a:buClr>
              <a:buFont typeface="Arial" panose="020B0604020202020204" pitchFamily="34" charset="0"/>
              <a:buNone/>
              <a:tabLst/>
              <a:defRPr sz="1800" b="0" i="0" kern="1200">
                <a:solidFill>
                  <a:schemeClr val="accent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solidFill>
                  <a:schemeClr val="accent4"/>
                </a:solidFill>
              </a:rPr>
              <a:t>Gas Piping Requirements</a:t>
            </a:r>
          </a:p>
          <a:p>
            <a:pPr marL="342900" indent="-342900">
              <a:buClr>
                <a:schemeClr val="accent4"/>
              </a:buClr>
              <a:buFont typeface="Arial" panose="020B0604020202020204" pitchFamily="34" charset="0"/>
              <a:buChar char="•"/>
            </a:pPr>
            <a:r>
              <a:rPr lang="en-US" sz="2400" dirty="0">
                <a:solidFill>
                  <a:schemeClr val="tx1"/>
                </a:solidFill>
              </a:rPr>
              <a:t>Drip legs must be installed upstream of the appliance at the lowest spot in the gas train</a:t>
            </a:r>
          </a:p>
          <a:p>
            <a:pPr marL="342900" indent="-342900">
              <a:buClr>
                <a:schemeClr val="accent4"/>
              </a:buClr>
              <a:buFont typeface="Arial" panose="020B0604020202020204" pitchFamily="34" charset="0"/>
              <a:buChar char="•"/>
            </a:pPr>
            <a:r>
              <a:rPr lang="en-US" sz="2400" dirty="0">
                <a:solidFill>
                  <a:schemeClr val="tx1"/>
                </a:solidFill>
              </a:rPr>
              <a:t>Manual shutoff must be within six feet of the appliance</a:t>
            </a:r>
          </a:p>
        </p:txBody>
      </p:sp>
    </p:spTree>
    <p:extLst>
      <p:ext uri="{BB962C8B-B14F-4D97-AF65-F5344CB8AC3E}">
        <p14:creationId xmlns:p14="http://schemas.microsoft.com/office/powerpoint/2010/main" val="1032602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p:txBody>
          <a:bodyPr/>
          <a:lstStyle/>
          <a:p>
            <a:r>
              <a:rPr lang="en-US" sz="4000" dirty="0"/>
              <a:t>Flow Direction</a:t>
            </a:r>
          </a:p>
        </p:txBody>
      </p:sp>
      <p:sp>
        <p:nvSpPr>
          <p:cNvPr id="42" name="Text Placeholder 41">
            <a:extLst>
              <a:ext uri="{FF2B5EF4-FFF2-40B4-BE49-F238E27FC236}">
                <a16:creationId xmlns:a16="http://schemas.microsoft.com/office/drawing/2014/main" id="{66C94F95-CB03-AC86-CB9E-383D187F4EFE}"/>
              </a:ext>
            </a:extLst>
          </p:cNvPr>
          <p:cNvSpPr>
            <a:spLocks noGrp="1"/>
          </p:cNvSpPr>
          <p:nvPr>
            <p:ph type="body" sz="quarter" idx="15"/>
          </p:nvPr>
        </p:nvSpPr>
        <p:spPr>
          <a:xfrm>
            <a:off x="762000" y="4525002"/>
            <a:ext cx="13285137" cy="2371443"/>
          </a:xfrm>
        </p:spPr>
        <p:txBody>
          <a:bodyPr/>
          <a:lstStyle/>
          <a:p>
            <a:pPr marL="285750" indent="-285750">
              <a:buFont typeface="Arial" panose="020B0604020202020204" pitchFamily="34" charset="0"/>
              <a:buChar char="•"/>
            </a:pPr>
            <a:r>
              <a:rPr lang="en-US" sz="2800" dirty="0"/>
              <a:t>The arrow on the valve body indicates the required direction for gas flow</a:t>
            </a:r>
          </a:p>
          <a:p>
            <a:pPr marL="982663" lvl="1" indent="-285750">
              <a:buFont typeface="System Font Regular"/>
              <a:buChar char="-"/>
            </a:pPr>
            <a:r>
              <a:rPr lang="en-US" dirty="0"/>
              <a:t>The arrow points from the supply inlet to the manifold outlet</a:t>
            </a:r>
          </a:p>
          <a:p>
            <a:pPr marL="285750" indent="-285750">
              <a:buFont typeface="Arial" panose="020B0604020202020204" pitchFamily="34" charset="0"/>
              <a:buChar char="•"/>
            </a:pPr>
            <a:r>
              <a:rPr lang="en-US" sz="2800" dirty="0"/>
              <a:t>On the 36J and 36G models, the arrow is on the side</a:t>
            </a:r>
          </a:p>
          <a:p>
            <a:pPr marL="285750" indent="-285750">
              <a:buFont typeface="Arial" panose="020B0604020202020204" pitchFamily="34" charset="0"/>
              <a:buChar char="•"/>
            </a:pPr>
            <a:r>
              <a:rPr lang="en-US" sz="2800" dirty="0"/>
              <a:t>On the 36H model, the arrow is on the bottom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46" name="Content Placeholder 4">
            <a:extLst>
              <a:ext uri="{FF2B5EF4-FFF2-40B4-BE49-F238E27FC236}">
                <a16:creationId xmlns:a16="http://schemas.microsoft.com/office/drawing/2014/main" id="{22E0BBF0-5E49-13E7-D760-A4218D3EAE5B}"/>
              </a:ext>
            </a:extLst>
          </p:cNvPr>
          <p:cNvSpPr txBox="1">
            <a:spLocks/>
          </p:cNvSpPr>
          <p:nvPr/>
        </p:nvSpPr>
        <p:spPr>
          <a:xfrm>
            <a:off x="763627" y="2933098"/>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36J</a:t>
            </a:r>
          </a:p>
        </p:txBody>
      </p:sp>
      <p:pic>
        <p:nvPicPr>
          <p:cNvPr id="51" name="Picture 8" descr="npo00002a">
            <a:extLst>
              <a:ext uri="{FF2B5EF4-FFF2-40B4-BE49-F238E27FC236}">
                <a16:creationId xmlns:a16="http://schemas.microsoft.com/office/drawing/2014/main" id="{7328A345-8730-CAD8-E343-79E3C04C2F9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62347" y="1571379"/>
            <a:ext cx="984790" cy="1246008"/>
          </a:xfrm>
          <a:prstGeom prst="rect">
            <a:avLst/>
          </a:prstGeom>
          <a:noFill/>
          <a:ln w="9525">
            <a:noFill/>
            <a:miter lim="800000"/>
            <a:headEnd/>
            <a:tailEnd/>
          </a:ln>
          <a:effectLst/>
        </p:spPr>
      </p:pic>
      <p:pic>
        <p:nvPicPr>
          <p:cNvPr id="52" name="Picture 51" descr="36J24_510__sgl_stage.png">
            <a:extLst>
              <a:ext uri="{FF2B5EF4-FFF2-40B4-BE49-F238E27FC236}">
                <a16:creationId xmlns:a16="http://schemas.microsoft.com/office/drawing/2014/main" id="{914B4825-C1D3-D31E-912D-BF53355790F7}"/>
              </a:ext>
            </a:extLst>
          </p:cNvPr>
          <p:cNvPicPr>
            <a:picLocks noChangeAspect="1"/>
          </p:cNvPicPr>
          <p:nvPr/>
        </p:nvPicPr>
        <p:blipFill>
          <a:blip r:embed="rId4" cstate="print"/>
          <a:stretch>
            <a:fillRect/>
          </a:stretch>
        </p:blipFill>
        <p:spPr>
          <a:xfrm>
            <a:off x="548642" y="1565512"/>
            <a:ext cx="1066800" cy="1164220"/>
          </a:xfrm>
          <a:prstGeom prst="rect">
            <a:avLst/>
          </a:prstGeom>
        </p:spPr>
      </p:pic>
      <p:sp>
        <p:nvSpPr>
          <p:cNvPr id="53" name="Content Placeholder 4">
            <a:extLst>
              <a:ext uri="{FF2B5EF4-FFF2-40B4-BE49-F238E27FC236}">
                <a16:creationId xmlns:a16="http://schemas.microsoft.com/office/drawing/2014/main" id="{5AB6C3C9-E811-2B04-72DD-B0AC37FC44BC}"/>
              </a:ext>
            </a:extLst>
          </p:cNvPr>
          <p:cNvSpPr txBox="1">
            <a:spLocks/>
          </p:cNvSpPr>
          <p:nvPr/>
        </p:nvSpPr>
        <p:spPr>
          <a:xfrm>
            <a:off x="13229879" y="2864333"/>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36H</a:t>
            </a:r>
          </a:p>
        </p:txBody>
      </p:sp>
      <p:grpSp>
        <p:nvGrpSpPr>
          <p:cNvPr id="59" name="Group 58">
            <a:extLst>
              <a:ext uri="{FF2B5EF4-FFF2-40B4-BE49-F238E27FC236}">
                <a16:creationId xmlns:a16="http://schemas.microsoft.com/office/drawing/2014/main" id="{0F66AE3E-C75A-EFD0-CD2A-8EB2BB779A64}"/>
              </a:ext>
            </a:extLst>
          </p:cNvPr>
          <p:cNvGrpSpPr/>
          <p:nvPr/>
        </p:nvGrpSpPr>
        <p:grpSpPr>
          <a:xfrm>
            <a:off x="4138043" y="1369170"/>
            <a:ext cx="6852579" cy="2843267"/>
            <a:chOff x="4214243" y="1474534"/>
            <a:chExt cx="4548759" cy="1887366"/>
          </a:xfrm>
        </p:grpSpPr>
        <p:pic>
          <p:nvPicPr>
            <p:cNvPr id="54" name="Picture 2" descr="C:\Users\wra0203\Desktop\Gas Valve Project\36H\36H Gas Flow Bottom View.PNG">
              <a:extLst>
                <a:ext uri="{FF2B5EF4-FFF2-40B4-BE49-F238E27FC236}">
                  <a16:creationId xmlns:a16="http://schemas.microsoft.com/office/drawing/2014/main" id="{1055A6CC-F1B2-FE39-E8E7-7CC7D182FE1B}"/>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29402" y="1512172"/>
              <a:ext cx="2133600" cy="1616612"/>
            </a:xfrm>
            <a:prstGeom prst="rect">
              <a:avLst/>
            </a:prstGeom>
            <a:noFill/>
          </p:spPr>
        </p:pic>
        <p:sp>
          <p:nvSpPr>
            <p:cNvPr id="55" name="TextBox 54">
              <a:extLst>
                <a:ext uri="{FF2B5EF4-FFF2-40B4-BE49-F238E27FC236}">
                  <a16:creationId xmlns:a16="http://schemas.microsoft.com/office/drawing/2014/main" id="{A6DC9DFD-7D61-C890-A08E-0F996D216315}"/>
                </a:ext>
              </a:extLst>
            </p:cNvPr>
            <p:cNvSpPr txBox="1"/>
            <p:nvPr/>
          </p:nvSpPr>
          <p:spPr bwMode="auto">
            <a:xfrm>
              <a:off x="5025977" y="3096306"/>
              <a:ext cx="1536163" cy="265594"/>
            </a:xfrm>
            <a:prstGeom prst="rect">
              <a:avLst/>
            </a:prstGeom>
            <a:noFill/>
            <a:ln w="9525">
              <a:noFill/>
              <a:miter lim="800000"/>
              <a:headEnd/>
              <a:tailEnd/>
            </a:ln>
          </p:spPr>
          <p:txBody>
            <a:bodyPr wrap="square">
              <a:spAutoFit/>
            </a:bodyPr>
            <a:lstStyle/>
            <a:p>
              <a:pPr algn="ctr"/>
              <a:r>
                <a:rPr lang="en-US" sz="2000" dirty="0"/>
                <a:t>Gas flow direction</a:t>
              </a:r>
            </a:p>
          </p:txBody>
        </p:sp>
        <p:grpSp>
          <p:nvGrpSpPr>
            <p:cNvPr id="56" name="Group 55">
              <a:extLst>
                <a:ext uri="{FF2B5EF4-FFF2-40B4-BE49-F238E27FC236}">
                  <a16:creationId xmlns:a16="http://schemas.microsoft.com/office/drawing/2014/main" id="{AF5EAEFB-C175-B15A-5EB9-23E01C913060}"/>
                </a:ext>
              </a:extLst>
            </p:cNvPr>
            <p:cNvGrpSpPr/>
            <p:nvPr/>
          </p:nvGrpSpPr>
          <p:grpSpPr>
            <a:xfrm>
              <a:off x="4214243" y="1474534"/>
              <a:ext cx="2448344" cy="1574170"/>
              <a:chOff x="2369399" y="4047790"/>
              <a:chExt cx="2448344" cy="1574170"/>
            </a:xfrm>
          </p:grpSpPr>
          <p:pic>
            <p:nvPicPr>
              <p:cNvPr id="57" name="Picture 56" descr="36J Flow Direction.PNG">
                <a:extLst>
                  <a:ext uri="{FF2B5EF4-FFF2-40B4-BE49-F238E27FC236}">
                    <a16:creationId xmlns:a16="http://schemas.microsoft.com/office/drawing/2014/main" id="{D0A70B8F-A6DB-4642-3D26-190C8E5040FC}"/>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36196"/>
              <a:stretch/>
            </p:blipFill>
            <p:spPr>
              <a:xfrm>
                <a:off x="2369399" y="4047790"/>
                <a:ext cx="2448344" cy="1574168"/>
              </a:xfrm>
              <a:prstGeom prst="rect">
                <a:avLst/>
              </a:prstGeom>
            </p:spPr>
          </p:pic>
          <p:cxnSp>
            <p:nvCxnSpPr>
              <p:cNvPr id="58" name="Straight Arrow Connector 57">
                <a:extLst>
                  <a:ext uri="{FF2B5EF4-FFF2-40B4-BE49-F238E27FC236}">
                    <a16:creationId xmlns:a16="http://schemas.microsoft.com/office/drawing/2014/main" id="{5BA00F64-1E5B-8DF9-F498-04823E2A94E9}"/>
                  </a:ext>
                </a:extLst>
              </p:cNvPr>
              <p:cNvCxnSpPr>
                <a:cxnSpLocks/>
              </p:cNvCxnSpPr>
              <p:nvPr/>
            </p:nvCxnSpPr>
            <p:spPr bwMode="auto">
              <a:xfrm flipH="1" flipV="1">
                <a:off x="3467100" y="4953000"/>
                <a:ext cx="495300" cy="668960"/>
              </a:xfrm>
              <a:prstGeom prst="straightConnector1">
                <a:avLst/>
              </a:prstGeom>
              <a:solidFill>
                <a:schemeClr val="accent1"/>
              </a:solidFill>
              <a:ln w="57150" cap="flat" cmpd="sng" algn="ctr">
                <a:solidFill>
                  <a:schemeClr val="accent2"/>
                </a:solidFill>
                <a:prstDash val="solid"/>
                <a:round/>
                <a:headEnd type="none" w="med" len="med"/>
                <a:tailEnd type="triangle"/>
              </a:ln>
              <a:effectLst/>
            </p:spPr>
          </p:cxnSp>
        </p:grpSp>
      </p:grpSp>
    </p:spTree>
    <p:extLst>
      <p:ext uri="{BB962C8B-B14F-4D97-AF65-F5344CB8AC3E}">
        <p14:creationId xmlns:p14="http://schemas.microsoft.com/office/powerpoint/2010/main" val="315861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1554480"/>
            <a:ext cx="6172200" cy="4089401"/>
          </a:xfrm>
        </p:spPr>
        <p:txBody>
          <a:bodyPr/>
          <a:lstStyle/>
          <a:p>
            <a:pPr marL="285750" indent="-285750">
              <a:buFont typeface="Arial" panose="020B0604020202020204" pitchFamily="34" charset="0"/>
              <a:buChar char="•"/>
            </a:pPr>
            <a:r>
              <a:rPr lang="en-US" sz="2800" dirty="0"/>
              <a:t>Ensure the threads of the supply pipe are clean and free of rust, scale, burrs, chips, and old joint compound.</a:t>
            </a:r>
          </a:p>
          <a:p>
            <a:pPr marL="285750" indent="-285750">
              <a:buFont typeface="Arial" panose="020B0604020202020204" pitchFamily="34" charset="0"/>
              <a:buChar char="•"/>
            </a:pPr>
            <a:r>
              <a:rPr lang="en-US" sz="2800" dirty="0"/>
              <a:t>Apply pipe joint compound (pipe dope) to the male threads only.</a:t>
            </a:r>
          </a:p>
          <a:p>
            <a:pPr lvl="1"/>
            <a:r>
              <a:rPr lang="en-US" dirty="0"/>
              <a:t>NOTE: Do not apply compound to the first two threads.</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Piping Connections</a:t>
            </a:r>
          </a:p>
        </p:txBody>
      </p:sp>
      <p:sp>
        <p:nvSpPr>
          <p:cNvPr id="4" name="Slide Number Placeholder 3">
            <a:extLst>
              <a:ext uri="{FF2B5EF4-FFF2-40B4-BE49-F238E27FC236}">
                <a16:creationId xmlns:a16="http://schemas.microsoft.com/office/drawing/2014/main" id="{54A15A2D-9A54-FEEB-F0D8-ADCBA1C32F38}"/>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32</a:t>
            </a:fld>
            <a:endParaRPr lang="en-US"/>
          </a:p>
        </p:txBody>
      </p:sp>
      <p:grpSp>
        <p:nvGrpSpPr>
          <p:cNvPr id="90" name="Group 89">
            <a:extLst>
              <a:ext uri="{FF2B5EF4-FFF2-40B4-BE49-F238E27FC236}">
                <a16:creationId xmlns:a16="http://schemas.microsoft.com/office/drawing/2014/main" id="{AB05BD0C-F292-D345-EB54-40DE54FC5FB2}"/>
              </a:ext>
            </a:extLst>
          </p:cNvPr>
          <p:cNvGrpSpPr/>
          <p:nvPr/>
        </p:nvGrpSpPr>
        <p:grpSpPr>
          <a:xfrm>
            <a:off x="6934199" y="1936017"/>
            <a:ext cx="7017348" cy="4357565"/>
            <a:chOff x="8669549" y="3457369"/>
            <a:chExt cx="5080253" cy="3154686"/>
          </a:xfrm>
        </p:grpSpPr>
        <p:pic>
          <p:nvPicPr>
            <p:cNvPr id="87" name="Picture 2" descr="C:\Users\wra0203\Desktop\Gas Valve Project\Valve Project Pictures\DSC_0738.JPG">
              <a:extLst>
                <a:ext uri="{FF2B5EF4-FFF2-40B4-BE49-F238E27FC236}">
                  <a16:creationId xmlns:a16="http://schemas.microsoft.com/office/drawing/2014/main" id="{B293CFE1-9E0F-1150-8EAD-27762C77C46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8402" y="3457369"/>
              <a:ext cx="3581400" cy="3154686"/>
            </a:xfrm>
            <a:prstGeom prst="rect">
              <a:avLst/>
            </a:prstGeom>
            <a:noFill/>
            <a:effectLst/>
          </p:spPr>
        </p:pic>
        <p:cxnSp>
          <p:nvCxnSpPr>
            <p:cNvPr id="88" name="Straight Arrow Connector 87">
              <a:extLst>
                <a:ext uri="{FF2B5EF4-FFF2-40B4-BE49-F238E27FC236}">
                  <a16:creationId xmlns:a16="http://schemas.microsoft.com/office/drawing/2014/main" id="{33218CA2-4BE6-2469-8988-BEE153F44A47}"/>
                </a:ext>
              </a:extLst>
            </p:cNvPr>
            <p:cNvCxnSpPr>
              <a:cxnSpLocks/>
            </p:cNvCxnSpPr>
            <p:nvPr/>
          </p:nvCxnSpPr>
          <p:spPr bwMode="auto">
            <a:xfrm>
              <a:off x="9835002" y="4213624"/>
              <a:ext cx="1047659" cy="453526"/>
            </a:xfrm>
            <a:prstGeom prst="straightConnector1">
              <a:avLst/>
            </a:prstGeom>
            <a:solidFill>
              <a:srgbClr val="FFFFFF"/>
            </a:solidFill>
            <a:ln w="38100" cap="flat" cmpd="sng" algn="ctr">
              <a:solidFill>
                <a:schemeClr val="accent4"/>
              </a:solidFill>
              <a:prstDash val="solid"/>
              <a:round/>
              <a:headEnd type="none" w="med" len="med"/>
              <a:tailEnd type="arrow"/>
            </a:ln>
            <a:effectLst/>
          </p:spPr>
        </p:cxnSp>
        <p:sp>
          <p:nvSpPr>
            <p:cNvPr id="89" name="TextBox 88">
              <a:extLst>
                <a:ext uri="{FF2B5EF4-FFF2-40B4-BE49-F238E27FC236}">
                  <a16:creationId xmlns:a16="http://schemas.microsoft.com/office/drawing/2014/main" id="{3074C399-CDFB-BC9A-8972-6C279D671C6C}"/>
                </a:ext>
              </a:extLst>
            </p:cNvPr>
            <p:cNvSpPr txBox="1"/>
            <p:nvPr/>
          </p:nvSpPr>
          <p:spPr>
            <a:xfrm>
              <a:off x="8669549" y="4040508"/>
              <a:ext cx="1313538" cy="289662"/>
            </a:xfrm>
            <a:prstGeom prst="rect">
              <a:avLst/>
            </a:prstGeom>
            <a:noFill/>
          </p:spPr>
          <p:txBody>
            <a:bodyPr wrap="square" rtlCol="0">
              <a:spAutoFit/>
            </a:bodyPr>
            <a:lstStyle/>
            <a:p>
              <a:pPr algn="ctr"/>
              <a:r>
                <a:rPr lang="en-US" sz="2000" b="1" dirty="0">
                  <a:solidFill>
                    <a:schemeClr val="accent4"/>
                  </a:solidFill>
                  <a:effectLst/>
                </a:rPr>
                <a:t>Inlet boss</a:t>
              </a:r>
            </a:p>
          </p:txBody>
        </p:sp>
      </p:grpSp>
    </p:spTree>
    <p:extLst>
      <p:ext uri="{BB962C8B-B14F-4D97-AF65-F5344CB8AC3E}">
        <p14:creationId xmlns:p14="http://schemas.microsoft.com/office/powerpoint/2010/main" val="3081471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2328862"/>
            <a:ext cx="6172200" cy="4089401"/>
          </a:xfrm>
        </p:spPr>
        <p:txBody>
          <a:bodyPr/>
          <a:lstStyle/>
          <a:p>
            <a:pPr marL="285750" indent="-285750">
              <a:buFont typeface="Arial" panose="020B0604020202020204" pitchFamily="34" charset="0"/>
              <a:buChar char="•"/>
            </a:pPr>
            <a:r>
              <a:rPr lang="en-US" sz="2800" dirty="0"/>
              <a:t>Always use a back-up wrench when tightening to prevent the valve from rotating on the manifold connection.</a:t>
            </a:r>
          </a:p>
          <a:p>
            <a:pPr marL="285750" indent="-285750">
              <a:buFont typeface="Arial" panose="020B0604020202020204" pitchFamily="34" charset="0"/>
              <a:buChar char="•"/>
            </a:pPr>
            <a:r>
              <a:rPr lang="en-US" sz="2800" dirty="0"/>
              <a:t>Ensure the manifold piping does not move and misalign the burners or spuds—this can cause flame impingement.</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Installation Technique</a:t>
            </a:r>
          </a:p>
        </p:txBody>
      </p:sp>
      <p:pic>
        <p:nvPicPr>
          <p:cNvPr id="3" name="Picture 5" descr="C:\Users\wra0203\Pictures\Valve Project\DSC_0751.JPG">
            <a:extLst>
              <a:ext uri="{FF2B5EF4-FFF2-40B4-BE49-F238E27FC236}">
                <a16:creationId xmlns:a16="http://schemas.microsoft.com/office/drawing/2014/main" id="{F1149C50-4DD8-DB84-55A2-158CB85313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299393" y="1939700"/>
            <a:ext cx="6569007" cy="4350200"/>
          </a:xfrm>
          <a:prstGeom prst="rect">
            <a:avLst/>
          </a:prstGeom>
          <a:noFill/>
          <a:ln w="9525">
            <a:noFill/>
            <a:miter lim="800000"/>
            <a:headEnd/>
            <a:tailEnd/>
          </a:ln>
          <a:effectLst/>
        </p:spPr>
      </p:pic>
      <p:sp>
        <p:nvSpPr>
          <p:cNvPr id="5" name="TextBox 4">
            <a:extLst>
              <a:ext uri="{FF2B5EF4-FFF2-40B4-BE49-F238E27FC236}">
                <a16:creationId xmlns:a16="http://schemas.microsoft.com/office/drawing/2014/main" id="{595D56A5-A4BC-6A83-350C-01C44D96449B}"/>
              </a:ext>
            </a:extLst>
          </p:cNvPr>
          <p:cNvSpPr txBox="1"/>
          <p:nvPr/>
        </p:nvSpPr>
        <p:spPr bwMode="auto">
          <a:xfrm>
            <a:off x="1778000" y="6414089"/>
            <a:ext cx="4802094" cy="707886"/>
          </a:xfrm>
          <a:prstGeom prst="rect">
            <a:avLst/>
          </a:prstGeom>
          <a:noFill/>
          <a:ln w="9525">
            <a:noFill/>
            <a:miter lim="800000"/>
            <a:headEnd/>
            <a:tailEnd/>
          </a:ln>
        </p:spPr>
        <p:txBody>
          <a:bodyPr wrap="square">
            <a:spAutoFit/>
          </a:bodyPr>
          <a:lstStyle/>
          <a:p>
            <a:r>
              <a:rPr lang="en-US" sz="2000" b="1" dirty="0">
                <a:solidFill>
                  <a:schemeClr val="accent4"/>
                </a:solidFill>
              </a:rPr>
              <a:t>Caution: </a:t>
            </a:r>
            <a:r>
              <a:rPr lang="en-US" sz="2000" dirty="0">
                <a:solidFill>
                  <a:schemeClr val="accent4"/>
                </a:solidFill>
              </a:rPr>
              <a:t>the cast aluminum inlet boss can crack if too much torque is applied.</a:t>
            </a:r>
          </a:p>
        </p:txBody>
      </p:sp>
      <p:pic>
        <p:nvPicPr>
          <p:cNvPr id="8" name="Graphic 7" descr="Warning with solid fill">
            <a:extLst>
              <a:ext uri="{FF2B5EF4-FFF2-40B4-BE49-F238E27FC236}">
                <a16:creationId xmlns:a16="http://schemas.microsoft.com/office/drawing/2014/main" id="{DA4B6C8C-82C5-7F61-D2D0-2F27AD5612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1976" y="6459870"/>
            <a:ext cx="616324" cy="616324"/>
          </a:xfrm>
          <a:prstGeom prst="rect">
            <a:avLst/>
          </a:prstGeom>
        </p:spPr>
      </p:pic>
    </p:spTree>
    <p:extLst>
      <p:ext uri="{BB962C8B-B14F-4D97-AF65-F5344CB8AC3E}">
        <p14:creationId xmlns:p14="http://schemas.microsoft.com/office/powerpoint/2010/main" val="59422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1928252"/>
            <a:ext cx="8562372" cy="577204"/>
          </a:xfrm>
        </p:spPr>
        <p:txBody>
          <a:bodyPr/>
          <a:lstStyle/>
          <a:p>
            <a:r>
              <a:rPr lang="en-US" sz="2400" dirty="0"/>
              <a:t>For furnaces with proven/intermittent pilot ignition:</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36H and 36G Pilot Tubing Installation</a:t>
            </a:r>
          </a:p>
        </p:txBody>
      </p:sp>
      <p:grpSp>
        <p:nvGrpSpPr>
          <p:cNvPr id="13" name="Group 12">
            <a:extLst>
              <a:ext uri="{FF2B5EF4-FFF2-40B4-BE49-F238E27FC236}">
                <a16:creationId xmlns:a16="http://schemas.microsoft.com/office/drawing/2014/main" id="{F53213EB-654C-F5D0-7266-274B7EE47D5A}"/>
              </a:ext>
            </a:extLst>
          </p:cNvPr>
          <p:cNvGrpSpPr/>
          <p:nvPr/>
        </p:nvGrpSpPr>
        <p:grpSpPr>
          <a:xfrm>
            <a:off x="639514" y="2505455"/>
            <a:ext cx="13599572" cy="5072100"/>
            <a:chOff x="762000" y="3179447"/>
            <a:chExt cx="8635885" cy="3220842"/>
          </a:xfrm>
        </p:grpSpPr>
        <p:pic>
          <p:nvPicPr>
            <p:cNvPr id="4" name="Picture 3" descr="C:\Users\wra0203\Desktop\Gas Valve Project\Valve Project Pictures\DSC_0766.JPG">
              <a:extLst>
                <a:ext uri="{FF2B5EF4-FFF2-40B4-BE49-F238E27FC236}">
                  <a16:creationId xmlns:a16="http://schemas.microsoft.com/office/drawing/2014/main" id="{4596134D-8BF6-E210-0CA2-D933796159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3180430"/>
              <a:ext cx="2362200" cy="2305236"/>
            </a:xfrm>
            <a:prstGeom prst="rect">
              <a:avLst/>
            </a:prstGeom>
            <a:noFill/>
            <a:effectLst/>
          </p:spPr>
        </p:pic>
        <p:pic>
          <p:nvPicPr>
            <p:cNvPr id="7" name="Picture 4" descr="C:\Users\wra0203\Pictures\Valve Project\DSC_0777.JPG">
              <a:extLst>
                <a:ext uri="{FF2B5EF4-FFF2-40B4-BE49-F238E27FC236}">
                  <a16:creationId xmlns:a16="http://schemas.microsoft.com/office/drawing/2014/main" id="{C6078D9E-E147-CAB1-2B18-13A9340320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3914786" y="3179447"/>
              <a:ext cx="2362199" cy="2305235"/>
            </a:xfrm>
            <a:prstGeom prst="rect">
              <a:avLst/>
            </a:prstGeom>
            <a:noFill/>
            <a:effectLst/>
          </p:spPr>
        </p:pic>
        <p:pic>
          <p:nvPicPr>
            <p:cNvPr id="9" name="Picture 2" descr="C:\Users\wra0203\Desktop\Gas Valve Project\Valve Project Pictures\DSC_0778.JPG">
              <a:extLst>
                <a:ext uri="{FF2B5EF4-FFF2-40B4-BE49-F238E27FC236}">
                  <a16:creationId xmlns:a16="http://schemas.microsoft.com/office/drawing/2014/main" id="{DCD45C58-85A0-7D72-693C-983F45BA1CA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b="-1"/>
            <a:stretch/>
          </p:blipFill>
          <p:spPr bwMode="auto">
            <a:xfrm>
              <a:off x="6883284" y="3180430"/>
              <a:ext cx="2362200" cy="2305236"/>
            </a:xfrm>
            <a:prstGeom prst="rect">
              <a:avLst/>
            </a:prstGeom>
            <a:noFill/>
            <a:effectLst/>
          </p:spPr>
        </p:pic>
        <p:sp>
          <p:nvSpPr>
            <p:cNvPr id="10" name="TextBox 9">
              <a:extLst>
                <a:ext uri="{FF2B5EF4-FFF2-40B4-BE49-F238E27FC236}">
                  <a16:creationId xmlns:a16="http://schemas.microsoft.com/office/drawing/2014/main" id="{C3F369E9-8A8E-143C-CE3F-94FAF7020896}"/>
                </a:ext>
              </a:extLst>
            </p:cNvPr>
            <p:cNvSpPr txBox="1"/>
            <p:nvPr/>
          </p:nvSpPr>
          <p:spPr>
            <a:xfrm>
              <a:off x="762000" y="5636756"/>
              <a:ext cx="2209800" cy="293163"/>
            </a:xfrm>
            <a:prstGeom prst="rect">
              <a:avLst/>
            </a:prstGeom>
            <a:noFill/>
          </p:spPr>
          <p:txBody>
            <a:bodyPr wrap="square" rtlCol="0">
              <a:spAutoFit/>
            </a:bodyPr>
            <a:lstStyle/>
            <a:p>
              <a:pPr marL="342900" indent="-342900">
                <a:buFont typeface="+mj-lt"/>
                <a:buAutoNum type="arabicPeriod"/>
              </a:pPr>
              <a:r>
                <a:rPr lang="en-US" sz="2400"/>
                <a:t>Remove pilot plug</a:t>
              </a:r>
            </a:p>
          </p:txBody>
        </p:sp>
        <p:sp>
          <p:nvSpPr>
            <p:cNvPr id="11" name="TextBox 10">
              <a:extLst>
                <a:ext uri="{FF2B5EF4-FFF2-40B4-BE49-F238E27FC236}">
                  <a16:creationId xmlns:a16="http://schemas.microsoft.com/office/drawing/2014/main" id="{5D257ACF-B3A1-D87C-EEBF-1ED4E597ED1E}"/>
                </a:ext>
              </a:extLst>
            </p:cNvPr>
            <p:cNvSpPr txBox="1"/>
            <p:nvPr/>
          </p:nvSpPr>
          <p:spPr>
            <a:xfrm>
              <a:off x="3870786" y="5638066"/>
              <a:ext cx="2400300" cy="527693"/>
            </a:xfrm>
            <a:prstGeom prst="rect">
              <a:avLst/>
            </a:prstGeom>
            <a:noFill/>
          </p:spPr>
          <p:txBody>
            <a:bodyPr wrap="square" rtlCol="0">
              <a:spAutoFit/>
            </a:bodyPr>
            <a:lstStyle/>
            <a:p>
              <a:pPr marL="342900" indent="-342900">
                <a:buFont typeface="+mj-lt"/>
                <a:buAutoNum type="arabicPeriod" startAt="2"/>
              </a:pPr>
              <a:r>
                <a:rPr lang="en-US" sz="2400"/>
                <a:t>Install new pilot compression fitting</a:t>
              </a:r>
            </a:p>
          </p:txBody>
        </p:sp>
        <p:sp>
          <p:nvSpPr>
            <p:cNvPr id="12" name="TextBox 11">
              <a:extLst>
                <a:ext uri="{FF2B5EF4-FFF2-40B4-BE49-F238E27FC236}">
                  <a16:creationId xmlns:a16="http://schemas.microsoft.com/office/drawing/2014/main" id="{54F9BA35-252E-0F69-011B-65DB7C0031B1}"/>
                </a:ext>
              </a:extLst>
            </p:cNvPr>
            <p:cNvSpPr txBox="1"/>
            <p:nvPr/>
          </p:nvSpPr>
          <p:spPr>
            <a:xfrm>
              <a:off x="6807085" y="5638066"/>
              <a:ext cx="2590800" cy="762223"/>
            </a:xfrm>
            <a:prstGeom prst="rect">
              <a:avLst/>
            </a:prstGeom>
            <a:noFill/>
          </p:spPr>
          <p:txBody>
            <a:bodyPr wrap="square" rtlCol="0">
              <a:spAutoFit/>
            </a:bodyPr>
            <a:lstStyle/>
            <a:p>
              <a:pPr marL="342900" indent="-342900">
                <a:buFont typeface="+mj-lt"/>
                <a:buAutoNum type="arabicPeriod" startAt="3"/>
              </a:pPr>
              <a:r>
                <a:rPr lang="en-US" sz="2400"/>
                <a:t>Tighten until the ferrule breaks loose, then a half turn more</a:t>
              </a:r>
            </a:p>
          </p:txBody>
        </p:sp>
      </p:grpSp>
    </p:spTree>
    <p:extLst>
      <p:ext uri="{BB962C8B-B14F-4D97-AF65-F5344CB8AC3E}">
        <p14:creationId xmlns:p14="http://schemas.microsoft.com/office/powerpoint/2010/main" val="2588738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1554480"/>
            <a:ext cx="12928600" cy="335659"/>
          </a:xfrm>
        </p:spPr>
        <p:txBody>
          <a:bodyPr/>
          <a:lstStyle/>
          <a:p>
            <a:r>
              <a:rPr lang="en-US" sz="2800" dirty="0"/>
              <a:t>Check the system manufacturer’s data plate for minimum/maximum supply pressure and recommended manifold pressure.</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Verifying and Setting the Gas Pressure</a:t>
            </a:r>
          </a:p>
        </p:txBody>
      </p:sp>
      <p:grpSp>
        <p:nvGrpSpPr>
          <p:cNvPr id="18" name="Group 17">
            <a:extLst>
              <a:ext uri="{FF2B5EF4-FFF2-40B4-BE49-F238E27FC236}">
                <a16:creationId xmlns:a16="http://schemas.microsoft.com/office/drawing/2014/main" id="{7B8E1B41-F375-4866-5A1A-F768BCED9868}"/>
              </a:ext>
            </a:extLst>
          </p:cNvPr>
          <p:cNvGrpSpPr/>
          <p:nvPr/>
        </p:nvGrpSpPr>
        <p:grpSpPr>
          <a:xfrm>
            <a:off x="759512" y="2916973"/>
            <a:ext cx="11934512" cy="3286523"/>
            <a:chOff x="759512" y="2916973"/>
            <a:chExt cx="9049390" cy="2492019"/>
          </a:xfrm>
        </p:grpSpPr>
        <p:pic>
          <p:nvPicPr>
            <p:cNvPr id="3" name="Content Placeholder 4" descr="C:\Users\wra0203\Pictures\Valve Project\DSC_0816.JPG">
              <a:extLst>
                <a:ext uri="{FF2B5EF4-FFF2-40B4-BE49-F238E27FC236}">
                  <a16:creationId xmlns:a16="http://schemas.microsoft.com/office/drawing/2014/main" id="{A862B475-F073-511E-8690-05FA0F3931B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759512" y="2916973"/>
              <a:ext cx="5410200" cy="2492019"/>
            </a:xfrm>
            <a:prstGeom prst="rect">
              <a:avLst/>
            </a:prstGeom>
            <a:noFill/>
            <a:ln w="9525">
              <a:noFill/>
              <a:miter lim="800000"/>
              <a:headEnd/>
              <a:tailEnd/>
            </a:ln>
            <a:effectLst/>
          </p:spPr>
        </p:pic>
        <p:cxnSp>
          <p:nvCxnSpPr>
            <p:cNvPr id="5" name="Straight Arrow Connector 4">
              <a:extLst>
                <a:ext uri="{FF2B5EF4-FFF2-40B4-BE49-F238E27FC236}">
                  <a16:creationId xmlns:a16="http://schemas.microsoft.com/office/drawing/2014/main" id="{50C9F3EF-B3FC-092A-82E3-BE8C48D6FB21}"/>
                </a:ext>
              </a:extLst>
            </p:cNvPr>
            <p:cNvCxnSpPr>
              <a:cxnSpLocks/>
              <a:stCxn id="8" idx="1"/>
            </p:cNvCxnSpPr>
            <p:nvPr/>
          </p:nvCxnSpPr>
          <p:spPr bwMode="auto">
            <a:xfrm flipH="1">
              <a:off x="4569511" y="3547669"/>
              <a:ext cx="2438400" cy="662179"/>
            </a:xfrm>
            <a:prstGeom prst="straightConnector1">
              <a:avLst/>
            </a:prstGeom>
            <a:solidFill>
              <a:srgbClr val="FFFFFF"/>
            </a:solidFill>
            <a:ln w="38100" cap="flat" cmpd="sng" algn="ctr">
              <a:solidFill>
                <a:schemeClr val="accent4"/>
              </a:solidFill>
              <a:prstDash val="solid"/>
              <a:round/>
              <a:headEnd type="none" w="med" len="med"/>
              <a:tailEnd type="arrow"/>
            </a:ln>
            <a:effectLst/>
          </p:spPr>
        </p:cxnSp>
        <p:sp>
          <p:nvSpPr>
            <p:cNvPr id="8" name="TextBox 7">
              <a:extLst>
                <a:ext uri="{FF2B5EF4-FFF2-40B4-BE49-F238E27FC236}">
                  <a16:creationId xmlns:a16="http://schemas.microsoft.com/office/drawing/2014/main" id="{4802F2A4-F269-2E70-4AE3-019080133959}"/>
                </a:ext>
              </a:extLst>
            </p:cNvPr>
            <p:cNvSpPr txBox="1"/>
            <p:nvPr/>
          </p:nvSpPr>
          <p:spPr>
            <a:xfrm>
              <a:off x="7007911" y="3372639"/>
              <a:ext cx="2800990" cy="350059"/>
            </a:xfrm>
            <a:prstGeom prst="rect">
              <a:avLst/>
            </a:prstGeom>
            <a:noFill/>
          </p:spPr>
          <p:txBody>
            <a:bodyPr wrap="square" rtlCol="0">
              <a:spAutoFit/>
            </a:bodyPr>
            <a:lstStyle/>
            <a:p>
              <a:r>
                <a:rPr lang="en-US" sz="2400" b="1">
                  <a:solidFill>
                    <a:schemeClr val="accent4"/>
                  </a:solidFill>
                  <a:effectLst/>
                </a:rPr>
                <a:t>Maximum 10.5 “ W.C.</a:t>
              </a:r>
            </a:p>
          </p:txBody>
        </p:sp>
        <p:cxnSp>
          <p:nvCxnSpPr>
            <p:cNvPr id="14" name="Straight Arrow Connector 13">
              <a:extLst>
                <a:ext uri="{FF2B5EF4-FFF2-40B4-BE49-F238E27FC236}">
                  <a16:creationId xmlns:a16="http://schemas.microsoft.com/office/drawing/2014/main" id="{25D0019B-06DF-0D03-F3C3-A8602B2A92F9}"/>
                </a:ext>
              </a:extLst>
            </p:cNvPr>
            <p:cNvCxnSpPr>
              <a:cxnSpLocks/>
              <a:stCxn id="16" idx="1"/>
            </p:cNvCxnSpPr>
            <p:nvPr/>
          </p:nvCxnSpPr>
          <p:spPr bwMode="auto">
            <a:xfrm flipH="1">
              <a:off x="4569513" y="4142208"/>
              <a:ext cx="2438397" cy="495289"/>
            </a:xfrm>
            <a:prstGeom prst="straightConnector1">
              <a:avLst/>
            </a:prstGeom>
            <a:solidFill>
              <a:srgbClr val="FFFFFF"/>
            </a:solidFill>
            <a:ln w="38100" cap="flat" cmpd="sng" algn="ctr">
              <a:solidFill>
                <a:schemeClr val="accent4"/>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6D25D20E-ECBF-CFC3-0315-AD71CD3657D7}"/>
                </a:ext>
              </a:extLst>
            </p:cNvPr>
            <p:cNvCxnSpPr>
              <a:cxnSpLocks/>
              <a:stCxn id="17" idx="1"/>
            </p:cNvCxnSpPr>
            <p:nvPr/>
          </p:nvCxnSpPr>
          <p:spPr bwMode="auto">
            <a:xfrm flipH="1">
              <a:off x="4493313" y="4702723"/>
              <a:ext cx="2514597" cy="531405"/>
            </a:xfrm>
            <a:prstGeom prst="straightConnector1">
              <a:avLst/>
            </a:prstGeom>
            <a:solidFill>
              <a:srgbClr val="FFFFFF"/>
            </a:solidFill>
            <a:ln w="38100" cap="flat" cmpd="sng" algn="ctr">
              <a:solidFill>
                <a:schemeClr val="accent4"/>
              </a:solidFill>
              <a:prstDash val="solid"/>
              <a:round/>
              <a:headEnd type="none" w="med" len="med"/>
              <a:tailEnd type="arrow"/>
            </a:ln>
            <a:effectLst/>
          </p:spPr>
        </p:cxnSp>
        <p:sp>
          <p:nvSpPr>
            <p:cNvPr id="16" name="TextBox 15">
              <a:extLst>
                <a:ext uri="{FF2B5EF4-FFF2-40B4-BE49-F238E27FC236}">
                  <a16:creationId xmlns:a16="http://schemas.microsoft.com/office/drawing/2014/main" id="{54467C69-6BFD-E67C-0E33-757061605BA7}"/>
                </a:ext>
              </a:extLst>
            </p:cNvPr>
            <p:cNvSpPr txBox="1"/>
            <p:nvPr/>
          </p:nvSpPr>
          <p:spPr>
            <a:xfrm>
              <a:off x="7007911" y="3967178"/>
              <a:ext cx="2800991" cy="350059"/>
            </a:xfrm>
            <a:prstGeom prst="rect">
              <a:avLst/>
            </a:prstGeom>
            <a:noFill/>
          </p:spPr>
          <p:txBody>
            <a:bodyPr wrap="square" rtlCol="0">
              <a:spAutoFit/>
            </a:bodyPr>
            <a:lstStyle/>
            <a:p>
              <a:r>
                <a:rPr lang="en-US" sz="2400" b="1">
                  <a:solidFill>
                    <a:schemeClr val="accent4"/>
                  </a:solidFill>
                  <a:effectLst/>
                </a:rPr>
                <a:t>Minimum 5.0 “ W.C.</a:t>
              </a:r>
            </a:p>
          </p:txBody>
        </p:sp>
        <p:sp>
          <p:nvSpPr>
            <p:cNvPr id="17" name="TextBox 16">
              <a:extLst>
                <a:ext uri="{FF2B5EF4-FFF2-40B4-BE49-F238E27FC236}">
                  <a16:creationId xmlns:a16="http://schemas.microsoft.com/office/drawing/2014/main" id="{FE7115AC-2D1E-EDB8-C045-4D8ADA59416E}"/>
                </a:ext>
              </a:extLst>
            </p:cNvPr>
            <p:cNvSpPr txBox="1"/>
            <p:nvPr/>
          </p:nvSpPr>
          <p:spPr>
            <a:xfrm>
              <a:off x="7007911" y="4527693"/>
              <a:ext cx="2800991" cy="350059"/>
            </a:xfrm>
            <a:prstGeom prst="rect">
              <a:avLst/>
            </a:prstGeom>
            <a:noFill/>
          </p:spPr>
          <p:txBody>
            <a:bodyPr wrap="square" rtlCol="0">
              <a:spAutoFit/>
            </a:bodyPr>
            <a:lstStyle/>
            <a:p>
              <a:r>
                <a:rPr lang="en-US" sz="2400" b="1">
                  <a:solidFill>
                    <a:schemeClr val="accent4"/>
                  </a:solidFill>
                  <a:effectLst/>
                </a:rPr>
                <a:t>Manifold 3.5 “ W.C.</a:t>
              </a:r>
            </a:p>
          </p:txBody>
        </p:sp>
      </p:grpSp>
    </p:spTree>
    <p:extLst>
      <p:ext uri="{BB962C8B-B14F-4D97-AF65-F5344CB8AC3E}">
        <p14:creationId xmlns:p14="http://schemas.microsoft.com/office/powerpoint/2010/main" val="2982459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1554480"/>
            <a:ext cx="7870987" cy="4376738"/>
          </a:xfrm>
        </p:spPr>
        <p:txBody>
          <a:bodyPr/>
          <a:lstStyle/>
          <a:p>
            <a:pPr marL="342900" indent="-342900">
              <a:buFont typeface="Arial" panose="020B0604020202020204" pitchFamily="34" charset="0"/>
              <a:buChar char="•"/>
            </a:pPr>
            <a:r>
              <a:rPr lang="en-US" sz="2400" dirty="0"/>
              <a:t>Low pressures are often measured in inches of water column or “W.C.</a:t>
            </a:r>
          </a:p>
          <a:p>
            <a:pPr marL="342900" indent="-342900">
              <a:buFont typeface="Arial" panose="020B0604020202020204" pitchFamily="34" charset="0"/>
              <a:buChar char="•"/>
            </a:pPr>
            <a:r>
              <a:rPr lang="en-US" sz="2400" dirty="0"/>
              <a:t>In a water manometer, 1 inch of water column is literally the amount of force it takes to raise the column of water by 1 inch</a:t>
            </a:r>
          </a:p>
          <a:p>
            <a:pPr marL="342900" indent="-342900">
              <a:buFont typeface="Arial" panose="020B0604020202020204" pitchFamily="34" charset="0"/>
              <a:buChar char="•"/>
            </a:pPr>
            <a:r>
              <a:rPr lang="en-US" sz="2400" dirty="0"/>
              <a:t>While some water manometers are still in use, the vast majority are either dial or digital gauges that use the same scale</a:t>
            </a:r>
          </a:p>
          <a:p>
            <a:pPr marL="342900" indent="-342900">
              <a:buFont typeface="Arial" panose="020B0604020202020204" pitchFamily="34" charset="0"/>
              <a:buChar char="•"/>
            </a:pPr>
            <a:r>
              <a:rPr lang="en-US" sz="2400" dirty="0"/>
              <a:t>Water column gauges are calibrated at atmospheric pressure for the location</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Measuring Pressure in Inches of Water Column</a:t>
            </a:r>
          </a:p>
        </p:txBody>
      </p:sp>
      <p:grpSp>
        <p:nvGrpSpPr>
          <p:cNvPr id="4" name="Group 3">
            <a:extLst>
              <a:ext uri="{FF2B5EF4-FFF2-40B4-BE49-F238E27FC236}">
                <a16:creationId xmlns:a16="http://schemas.microsoft.com/office/drawing/2014/main" id="{3136BB36-B3E5-61B6-11F1-6D828C36BF14}"/>
              </a:ext>
            </a:extLst>
          </p:cNvPr>
          <p:cNvGrpSpPr/>
          <p:nvPr/>
        </p:nvGrpSpPr>
        <p:grpSpPr>
          <a:xfrm>
            <a:off x="9344619" y="2057400"/>
            <a:ext cx="4172129" cy="4114800"/>
            <a:chOff x="3349944" y="762000"/>
            <a:chExt cx="5875038" cy="5562600"/>
          </a:xfrm>
        </p:grpSpPr>
        <p:sp>
          <p:nvSpPr>
            <p:cNvPr id="7" name="AutoShape 1026">
              <a:extLst>
                <a:ext uri="{FF2B5EF4-FFF2-40B4-BE49-F238E27FC236}">
                  <a16:creationId xmlns:a16="http://schemas.microsoft.com/office/drawing/2014/main" id="{8565FD71-ADAC-935E-8EE8-A9A2D8A854D4}"/>
                </a:ext>
              </a:extLst>
            </p:cNvPr>
            <p:cNvSpPr>
              <a:spLocks noChangeArrowheads="1"/>
            </p:cNvSpPr>
            <p:nvPr/>
          </p:nvSpPr>
          <p:spPr bwMode="auto">
            <a:xfrm>
              <a:off x="5562600" y="2057400"/>
              <a:ext cx="1295400" cy="4267200"/>
            </a:xfrm>
            <a:prstGeom prst="roundRect">
              <a:avLst>
                <a:gd name="adj" fmla="val 16667"/>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9" name="Oval 1028">
              <a:extLst>
                <a:ext uri="{FF2B5EF4-FFF2-40B4-BE49-F238E27FC236}">
                  <a16:creationId xmlns:a16="http://schemas.microsoft.com/office/drawing/2014/main" id="{AE5575D9-199D-2E49-5270-38FBEA9DB288}"/>
                </a:ext>
              </a:extLst>
            </p:cNvPr>
            <p:cNvSpPr>
              <a:spLocks noChangeArrowheads="1"/>
            </p:cNvSpPr>
            <p:nvPr/>
          </p:nvSpPr>
          <p:spPr bwMode="auto">
            <a:xfrm>
              <a:off x="5715000" y="5257800"/>
              <a:ext cx="990600" cy="990600"/>
            </a:xfrm>
            <a:prstGeom prst="ellipse">
              <a:avLst/>
            </a:prstGeom>
            <a:solidFill>
              <a:srgbClr val="FF3300"/>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0" name="Oval 1029">
              <a:extLst>
                <a:ext uri="{FF2B5EF4-FFF2-40B4-BE49-F238E27FC236}">
                  <a16:creationId xmlns:a16="http://schemas.microsoft.com/office/drawing/2014/main" id="{6B39E480-78EB-AE3A-0D9E-A053D3A5C30C}"/>
                </a:ext>
              </a:extLst>
            </p:cNvPr>
            <p:cNvSpPr>
              <a:spLocks noChangeArrowheads="1"/>
            </p:cNvSpPr>
            <p:nvPr/>
          </p:nvSpPr>
          <p:spPr bwMode="auto">
            <a:xfrm>
              <a:off x="5943600" y="5486400"/>
              <a:ext cx="533400" cy="533400"/>
            </a:xfrm>
            <a:prstGeom prst="ellipse">
              <a:avLst/>
            </a:prstGeom>
            <a:solidFill>
              <a:srgbClr val="CCCCFF"/>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1" name="Rectangle 1030">
              <a:extLst>
                <a:ext uri="{FF2B5EF4-FFF2-40B4-BE49-F238E27FC236}">
                  <a16:creationId xmlns:a16="http://schemas.microsoft.com/office/drawing/2014/main" id="{42589451-46CD-08A3-1028-D0099E5D09CC}"/>
                </a:ext>
              </a:extLst>
            </p:cNvPr>
            <p:cNvSpPr>
              <a:spLocks noChangeArrowheads="1"/>
            </p:cNvSpPr>
            <p:nvPr/>
          </p:nvSpPr>
          <p:spPr bwMode="auto">
            <a:xfrm>
              <a:off x="5791200" y="5181600"/>
              <a:ext cx="838200" cy="533400"/>
            </a:xfrm>
            <a:prstGeom prst="rect">
              <a:avLst/>
            </a:prstGeom>
            <a:solidFill>
              <a:srgbClr val="CCCCFF"/>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2" name="Rectangle 1031">
              <a:extLst>
                <a:ext uri="{FF2B5EF4-FFF2-40B4-BE49-F238E27FC236}">
                  <a16:creationId xmlns:a16="http://schemas.microsoft.com/office/drawing/2014/main" id="{B3868008-2680-33E0-2809-052EFFE51152}"/>
                </a:ext>
              </a:extLst>
            </p:cNvPr>
            <p:cNvSpPr>
              <a:spLocks noChangeArrowheads="1"/>
            </p:cNvSpPr>
            <p:nvPr/>
          </p:nvSpPr>
          <p:spPr bwMode="auto">
            <a:xfrm>
              <a:off x="6477000" y="2743200"/>
              <a:ext cx="228600" cy="2971800"/>
            </a:xfrm>
            <a:prstGeom prst="rect">
              <a:avLst/>
            </a:prstGeom>
            <a:solidFill>
              <a:schemeClr val="bg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3" name="Line 1032">
              <a:extLst>
                <a:ext uri="{FF2B5EF4-FFF2-40B4-BE49-F238E27FC236}">
                  <a16:creationId xmlns:a16="http://schemas.microsoft.com/office/drawing/2014/main" id="{CCAF8FF9-F8EE-B6F2-7EAD-0D31E4CB7B2B}"/>
                </a:ext>
              </a:extLst>
            </p:cNvPr>
            <p:cNvSpPr>
              <a:spLocks noChangeShapeType="1"/>
            </p:cNvSpPr>
            <p:nvPr/>
          </p:nvSpPr>
          <p:spPr bwMode="auto">
            <a:xfrm>
              <a:off x="5715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19" name="Rectangle 1033">
              <a:extLst>
                <a:ext uri="{FF2B5EF4-FFF2-40B4-BE49-F238E27FC236}">
                  <a16:creationId xmlns:a16="http://schemas.microsoft.com/office/drawing/2014/main" id="{B5A8BE91-3754-C598-9316-EE2ED00212C9}"/>
                </a:ext>
              </a:extLst>
            </p:cNvPr>
            <p:cNvSpPr>
              <a:spLocks noChangeArrowheads="1"/>
            </p:cNvSpPr>
            <p:nvPr/>
          </p:nvSpPr>
          <p:spPr bwMode="auto">
            <a:xfrm>
              <a:off x="6477000" y="4267200"/>
              <a:ext cx="228600" cy="1447800"/>
            </a:xfrm>
            <a:prstGeom prst="rect">
              <a:avLst/>
            </a:prstGeom>
            <a:solidFill>
              <a:srgbClr val="FF33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0" name="Line 1034">
              <a:extLst>
                <a:ext uri="{FF2B5EF4-FFF2-40B4-BE49-F238E27FC236}">
                  <a16:creationId xmlns:a16="http://schemas.microsoft.com/office/drawing/2014/main" id="{275FD9A2-598F-76A1-3046-1ADEA5DDAEE1}"/>
                </a:ext>
              </a:extLst>
            </p:cNvPr>
            <p:cNvSpPr>
              <a:spLocks noChangeShapeType="1"/>
            </p:cNvSpPr>
            <p:nvPr/>
          </p:nvSpPr>
          <p:spPr bwMode="auto">
            <a:xfrm>
              <a:off x="6477000" y="5715000"/>
              <a:ext cx="228600" cy="0"/>
            </a:xfrm>
            <a:prstGeom prst="line">
              <a:avLst/>
            </a:prstGeom>
            <a:noFill/>
            <a:ln w="9525">
              <a:solidFill>
                <a:srgbClr val="FF33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1" name="Rectangle 1035">
              <a:extLst>
                <a:ext uri="{FF2B5EF4-FFF2-40B4-BE49-F238E27FC236}">
                  <a16:creationId xmlns:a16="http://schemas.microsoft.com/office/drawing/2014/main" id="{59CD6927-FC7E-383E-C949-E52DD4E1AD15}"/>
                </a:ext>
              </a:extLst>
            </p:cNvPr>
            <p:cNvSpPr>
              <a:spLocks noChangeArrowheads="1"/>
            </p:cNvSpPr>
            <p:nvPr/>
          </p:nvSpPr>
          <p:spPr bwMode="auto">
            <a:xfrm>
              <a:off x="6021388" y="2819400"/>
              <a:ext cx="303212" cy="29718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2" name="Rectangle 1036">
              <a:extLst>
                <a:ext uri="{FF2B5EF4-FFF2-40B4-BE49-F238E27FC236}">
                  <a16:creationId xmlns:a16="http://schemas.microsoft.com/office/drawing/2014/main" id="{3B04E3E8-C672-2885-F583-836290400704}"/>
                </a:ext>
              </a:extLst>
            </p:cNvPr>
            <p:cNvSpPr>
              <a:spLocks noChangeArrowheads="1"/>
            </p:cNvSpPr>
            <p:nvPr/>
          </p:nvSpPr>
          <p:spPr bwMode="auto">
            <a:xfrm>
              <a:off x="6477000" y="3733800"/>
              <a:ext cx="228600" cy="6096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3" name="Text Box 1037">
              <a:extLst>
                <a:ext uri="{FF2B5EF4-FFF2-40B4-BE49-F238E27FC236}">
                  <a16:creationId xmlns:a16="http://schemas.microsoft.com/office/drawing/2014/main" id="{E776653F-1BDE-F1F5-88B6-9BA7D73D8291}"/>
                </a:ext>
              </a:extLst>
            </p:cNvPr>
            <p:cNvSpPr txBox="1">
              <a:spLocks noChangeArrowheads="1"/>
            </p:cNvSpPr>
            <p:nvPr/>
          </p:nvSpPr>
          <p:spPr bwMode="auto">
            <a:xfrm>
              <a:off x="5999163" y="41148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0</a:t>
              </a:r>
              <a:endParaRPr lang="en-US" sz="1000" b="0" i="0">
                <a:solidFill>
                  <a:schemeClr val="tx1"/>
                </a:solidFill>
                <a:latin typeface="Times New Roman" pitchFamily="18" charset="0"/>
              </a:endParaRPr>
            </a:p>
          </p:txBody>
        </p:sp>
        <p:sp>
          <p:nvSpPr>
            <p:cNvPr id="24" name="Line 1038">
              <a:extLst>
                <a:ext uri="{FF2B5EF4-FFF2-40B4-BE49-F238E27FC236}">
                  <a16:creationId xmlns:a16="http://schemas.microsoft.com/office/drawing/2014/main" id="{7283D61D-4E98-E6A6-D7A8-FD53443307E0}"/>
                </a:ext>
              </a:extLst>
            </p:cNvPr>
            <p:cNvSpPr>
              <a:spLocks noChangeShapeType="1"/>
            </p:cNvSpPr>
            <p:nvPr/>
          </p:nvSpPr>
          <p:spPr bwMode="auto">
            <a:xfrm>
              <a:off x="6021388" y="42672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5" name="Line 1039">
              <a:extLst>
                <a:ext uri="{FF2B5EF4-FFF2-40B4-BE49-F238E27FC236}">
                  <a16:creationId xmlns:a16="http://schemas.microsoft.com/office/drawing/2014/main" id="{ACB4E7C0-3172-CD23-2168-1460D8CF35B1}"/>
                </a:ext>
              </a:extLst>
            </p:cNvPr>
            <p:cNvSpPr>
              <a:spLocks noChangeShapeType="1"/>
            </p:cNvSpPr>
            <p:nvPr/>
          </p:nvSpPr>
          <p:spPr bwMode="auto">
            <a:xfrm flipH="1">
              <a:off x="6248400" y="42672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6" name="Text Box 1040">
              <a:extLst>
                <a:ext uri="{FF2B5EF4-FFF2-40B4-BE49-F238E27FC236}">
                  <a16:creationId xmlns:a16="http://schemas.microsoft.com/office/drawing/2014/main" id="{FE528C44-E573-4D39-B88E-5E4108C52450}"/>
                </a:ext>
              </a:extLst>
            </p:cNvPr>
            <p:cNvSpPr txBox="1">
              <a:spLocks noChangeArrowheads="1"/>
            </p:cNvSpPr>
            <p:nvPr/>
          </p:nvSpPr>
          <p:spPr bwMode="auto">
            <a:xfrm>
              <a:off x="5999163" y="3810000"/>
              <a:ext cx="269875"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27" name="Text Box 1041">
              <a:extLst>
                <a:ext uri="{FF2B5EF4-FFF2-40B4-BE49-F238E27FC236}">
                  <a16:creationId xmlns:a16="http://schemas.microsoft.com/office/drawing/2014/main" id="{86C1B624-CCF6-AAAA-C0BD-3F7B169BEA19}"/>
                </a:ext>
              </a:extLst>
            </p:cNvPr>
            <p:cNvSpPr txBox="1">
              <a:spLocks noChangeArrowheads="1"/>
            </p:cNvSpPr>
            <p:nvPr/>
          </p:nvSpPr>
          <p:spPr bwMode="auto">
            <a:xfrm>
              <a:off x="6021388" y="3429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28" name="Line 1042">
              <a:extLst>
                <a:ext uri="{FF2B5EF4-FFF2-40B4-BE49-F238E27FC236}">
                  <a16:creationId xmlns:a16="http://schemas.microsoft.com/office/drawing/2014/main" id="{D2DE8B62-5CE8-CCD8-91CE-C49839CC1BE0}"/>
                </a:ext>
              </a:extLst>
            </p:cNvPr>
            <p:cNvSpPr>
              <a:spLocks noChangeShapeType="1"/>
            </p:cNvSpPr>
            <p:nvPr/>
          </p:nvSpPr>
          <p:spPr bwMode="auto">
            <a:xfrm>
              <a:off x="6021388" y="3962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29" name="Line 1043">
              <a:extLst>
                <a:ext uri="{FF2B5EF4-FFF2-40B4-BE49-F238E27FC236}">
                  <a16:creationId xmlns:a16="http://schemas.microsoft.com/office/drawing/2014/main" id="{8D5F9317-E386-F1DC-56F9-74FC4E5EC64A}"/>
                </a:ext>
              </a:extLst>
            </p:cNvPr>
            <p:cNvSpPr>
              <a:spLocks noChangeShapeType="1"/>
            </p:cNvSpPr>
            <p:nvPr/>
          </p:nvSpPr>
          <p:spPr bwMode="auto">
            <a:xfrm flipH="1">
              <a:off x="6248400" y="3962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0" name="Line 1044">
              <a:extLst>
                <a:ext uri="{FF2B5EF4-FFF2-40B4-BE49-F238E27FC236}">
                  <a16:creationId xmlns:a16="http://schemas.microsoft.com/office/drawing/2014/main" id="{28BD721A-CED2-8D35-481A-0CFA7ADA0D92}"/>
                </a:ext>
              </a:extLst>
            </p:cNvPr>
            <p:cNvSpPr>
              <a:spLocks noChangeShapeType="1"/>
            </p:cNvSpPr>
            <p:nvPr/>
          </p:nvSpPr>
          <p:spPr bwMode="auto">
            <a:xfrm>
              <a:off x="6021388" y="3581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1" name="Line 1045">
              <a:extLst>
                <a:ext uri="{FF2B5EF4-FFF2-40B4-BE49-F238E27FC236}">
                  <a16:creationId xmlns:a16="http://schemas.microsoft.com/office/drawing/2014/main" id="{0E768474-75B0-7CB4-293E-C83255671BA7}"/>
                </a:ext>
              </a:extLst>
            </p:cNvPr>
            <p:cNvSpPr>
              <a:spLocks noChangeShapeType="1"/>
            </p:cNvSpPr>
            <p:nvPr/>
          </p:nvSpPr>
          <p:spPr bwMode="auto">
            <a:xfrm>
              <a:off x="6248400" y="3581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2" name="Text Box 1046">
              <a:extLst>
                <a:ext uri="{FF2B5EF4-FFF2-40B4-BE49-F238E27FC236}">
                  <a16:creationId xmlns:a16="http://schemas.microsoft.com/office/drawing/2014/main" id="{58D89E82-2F51-5BC3-414F-D23C53649933}"/>
                </a:ext>
              </a:extLst>
            </p:cNvPr>
            <p:cNvSpPr txBox="1">
              <a:spLocks noChangeArrowheads="1"/>
            </p:cNvSpPr>
            <p:nvPr/>
          </p:nvSpPr>
          <p:spPr bwMode="auto">
            <a:xfrm>
              <a:off x="6021388" y="4419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1</a:t>
              </a:r>
              <a:endParaRPr lang="en-US" sz="1000" b="0" i="0">
                <a:solidFill>
                  <a:schemeClr val="tx1"/>
                </a:solidFill>
                <a:latin typeface="Times New Roman" pitchFamily="18" charset="0"/>
              </a:endParaRPr>
            </a:p>
          </p:txBody>
        </p:sp>
        <p:sp>
          <p:nvSpPr>
            <p:cNvPr id="33" name="Line 1047">
              <a:extLst>
                <a:ext uri="{FF2B5EF4-FFF2-40B4-BE49-F238E27FC236}">
                  <a16:creationId xmlns:a16="http://schemas.microsoft.com/office/drawing/2014/main" id="{F5900AC7-A3DF-B6B1-7DC1-AF4C29E63604}"/>
                </a:ext>
              </a:extLst>
            </p:cNvPr>
            <p:cNvSpPr>
              <a:spLocks noChangeShapeType="1"/>
            </p:cNvSpPr>
            <p:nvPr/>
          </p:nvSpPr>
          <p:spPr bwMode="auto">
            <a:xfrm>
              <a:off x="6021388" y="4572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4" name="Line 1048">
              <a:extLst>
                <a:ext uri="{FF2B5EF4-FFF2-40B4-BE49-F238E27FC236}">
                  <a16:creationId xmlns:a16="http://schemas.microsoft.com/office/drawing/2014/main" id="{48B58EFD-7C6F-6597-7C38-B72150D9910C}"/>
                </a:ext>
              </a:extLst>
            </p:cNvPr>
            <p:cNvSpPr>
              <a:spLocks noChangeShapeType="1"/>
            </p:cNvSpPr>
            <p:nvPr/>
          </p:nvSpPr>
          <p:spPr bwMode="auto">
            <a:xfrm>
              <a:off x="6248400" y="4572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5" name="Text Box 1049">
              <a:extLst>
                <a:ext uri="{FF2B5EF4-FFF2-40B4-BE49-F238E27FC236}">
                  <a16:creationId xmlns:a16="http://schemas.microsoft.com/office/drawing/2014/main" id="{4333C029-4CBD-D02D-921E-D7C19A275748}"/>
                </a:ext>
              </a:extLst>
            </p:cNvPr>
            <p:cNvSpPr txBox="1">
              <a:spLocks noChangeArrowheads="1"/>
            </p:cNvSpPr>
            <p:nvPr/>
          </p:nvSpPr>
          <p:spPr bwMode="auto">
            <a:xfrm>
              <a:off x="6021388" y="4800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2</a:t>
              </a:r>
            </a:p>
          </p:txBody>
        </p:sp>
        <p:sp>
          <p:nvSpPr>
            <p:cNvPr id="36" name="Line 1050">
              <a:extLst>
                <a:ext uri="{FF2B5EF4-FFF2-40B4-BE49-F238E27FC236}">
                  <a16:creationId xmlns:a16="http://schemas.microsoft.com/office/drawing/2014/main" id="{0D5C11CD-6DD9-E57B-88E7-5D646B748217}"/>
                </a:ext>
              </a:extLst>
            </p:cNvPr>
            <p:cNvSpPr>
              <a:spLocks noChangeShapeType="1"/>
            </p:cNvSpPr>
            <p:nvPr/>
          </p:nvSpPr>
          <p:spPr bwMode="auto">
            <a:xfrm>
              <a:off x="6021388" y="4953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7" name="Line 1051">
              <a:extLst>
                <a:ext uri="{FF2B5EF4-FFF2-40B4-BE49-F238E27FC236}">
                  <a16:creationId xmlns:a16="http://schemas.microsoft.com/office/drawing/2014/main" id="{8F04A07F-D8D2-C45E-DD64-A8160938BD63}"/>
                </a:ext>
              </a:extLst>
            </p:cNvPr>
            <p:cNvSpPr>
              <a:spLocks noChangeShapeType="1"/>
            </p:cNvSpPr>
            <p:nvPr/>
          </p:nvSpPr>
          <p:spPr bwMode="auto">
            <a:xfrm>
              <a:off x="6248400" y="4953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38" name="Text Box 1052">
              <a:extLst>
                <a:ext uri="{FF2B5EF4-FFF2-40B4-BE49-F238E27FC236}">
                  <a16:creationId xmlns:a16="http://schemas.microsoft.com/office/drawing/2014/main" id="{45E61E39-11C4-A78B-1B2E-CEFAAE79D5B1}"/>
                </a:ext>
              </a:extLst>
            </p:cNvPr>
            <p:cNvSpPr txBox="1">
              <a:spLocks noChangeArrowheads="1"/>
            </p:cNvSpPr>
            <p:nvPr/>
          </p:nvSpPr>
          <p:spPr bwMode="auto">
            <a:xfrm>
              <a:off x="6021388" y="51816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endParaRPr lang="en-US" sz="1000" b="0" i="0">
                <a:solidFill>
                  <a:schemeClr val="bg1"/>
                </a:solidFill>
                <a:latin typeface="Times New Roman" pitchFamily="18" charset="0"/>
              </a:endParaRPr>
            </a:p>
          </p:txBody>
        </p:sp>
        <p:sp>
          <p:nvSpPr>
            <p:cNvPr id="39" name="Text Box 1053">
              <a:extLst>
                <a:ext uri="{FF2B5EF4-FFF2-40B4-BE49-F238E27FC236}">
                  <a16:creationId xmlns:a16="http://schemas.microsoft.com/office/drawing/2014/main" id="{8FE67320-9621-1305-C9B6-95DDDF6BBDCC}"/>
                </a:ext>
              </a:extLst>
            </p:cNvPr>
            <p:cNvSpPr txBox="1">
              <a:spLocks noChangeArrowheads="1"/>
            </p:cNvSpPr>
            <p:nvPr/>
          </p:nvSpPr>
          <p:spPr bwMode="auto">
            <a:xfrm>
              <a:off x="6021388" y="3048000"/>
              <a:ext cx="303212" cy="346075"/>
            </a:xfrm>
            <a:prstGeom prst="rect">
              <a:avLst/>
            </a:prstGeom>
            <a:noFill/>
            <a:ln w="9525">
              <a:noFill/>
              <a:miter lim="800000"/>
              <a:headEnd/>
              <a:tailEnd/>
            </a:ln>
          </p:spPr>
          <p:txBody>
            <a:bodyPr lIns="101662" tIns="50831" rIns="101662" bIns="50831">
              <a:spAutoFit/>
            </a:bodyPr>
            <a:lstStyle/>
            <a:p>
              <a:pPr defTabSz="1017588">
                <a:lnSpc>
                  <a:spcPct val="100000"/>
                </a:lnSpc>
                <a:spcBef>
                  <a:spcPct val="50000"/>
                </a:spcBef>
              </a:pPr>
              <a:r>
                <a:rPr lang="en-US" sz="1000" b="0" i="0">
                  <a:solidFill>
                    <a:schemeClr val="bg1"/>
                  </a:solidFill>
                </a:rPr>
                <a:t>3</a:t>
              </a:r>
            </a:p>
          </p:txBody>
        </p:sp>
        <p:sp>
          <p:nvSpPr>
            <p:cNvPr id="40" name="Line 1054">
              <a:extLst>
                <a:ext uri="{FF2B5EF4-FFF2-40B4-BE49-F238E27FC236}">
                  <a16:creationId xmlns:a16="http://schemas.microsoft.com/office/drawing/2014/main" id="{9B545268-D6E6-210A-9041-23B30C1B6615}"/>
                </a:ext>
              </a:extLst>
            </p:cNvPr>
            <p:cNvSpPr>
              <a:spLocks noChangeShapeType="1"/>
            </p:cNvSpPr>
            <p:nvPr/>
          </p:nvSpPr>
          <p:spPr bwMode="auto">
            <a:xfrm>
              <a:off x="6021388" y="53340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1" name="Line 1055">
              <a:extLst>
                <a:ext uri="{FF2B5EF4-FFF2-40B4-BE49-F238E27FC236}">
                  <a16:creationId xmlns:a16="http://schemas.microsoft.com/office/drawing/2014/main" id="{9D79D524-3405-1E8D-CA86-786A99BB5C52}"/>
                </a:ext>
              </a:extLst>
            </p:cNvPr>
            <p:cNvSpPr>
              <a:spLocks noChangeShapeType="1"/>
            </p:cNvSpPr>
            <p:nvPr/>
          </p:nvSpPr>
          <p:spPr bwMode="auto">
            <a:xfrm>
              <a:off x="6248400" y="53340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2" name="Line 1056">
              <a:extLst>
                <a:ext uri="{FF2B5EF4-FFF2-40B4-BE49-F238E27FC236}">
                  <a16:creationId xmlns:a16="http://schemas.microsoft.com/office/drawing/2014/main" id="{A00FFBD8-2F7A-2A26-9C2F-B5B6540900DC}"/>
                </a:ext>
              </a:extLst>
            </p:cNvPr>
            <p:cNvSpPr>
              <a:spLocks noChangeShapeType="1"/>
            </p:cNvSpPr>
            <p:nvPr/>
          </p:nvSpPr>
          <p:spPr bwMode="auto">
            <a:xfrm>
              <a:off x="6021388" y="32004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3" name="Line 1057">
              <a:extLst>
                <a:ext uri="{FF2B5EF4-FFF2-40B4-BE49-F238E27FC236}">
                  <a16:creationId xmlns:a16="http://schemas.microsoft.com/office/drawing/2014/main" id="{6B25B96C-3B1B-4620-0497-7815E8721924}"/>
                </a:ext>
              </a:extLst>
            </p:cNvPr>
            <p:cNvSpPr>
              <a:spLocks noChangeShapeType="1"/>
            </p:cNvSpPr>
            <p:nvPr/>
          </p:nvSpPr>
          <p:spPr bwMode="auto">
            <a:xfrm>
              <a:off x="6248400" y="32004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4" name="Line 1058">
              <a:extLst>
                <a:ext uri="{FF2B5EF4-FFF2-40B4-BE49-F238E27FC236}">
                  <a16:creationId xmlns:a16="http://schemas.microsoft.com/office/drawing/2014/main" id="{D6ACC1AC-5004-CF6D-9B55-0569F767D09B}"/>
                </a:ext>
              </a:extLst>
            </p:cNvPr>
            <p:cNvSpPr>
              <a:spLocks noChangeShapeType="1"/>
            </p:cNvSpPr>
            <p:nvPr/>
          </p:nvSpPr>
          <p:spPr bwMode="auto">
            <a:xfrm>
              <a:off x="6021388" y="48006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5" name="Line 1059">
              <a:extLst>
                <a:ext uri="{FF2B5EF4-FFF2-40B4-BE49-F238E27FC236}">
                  <a16:creationId xmlns:a16="http://schemas.microsoft.com/office/drawing/2014/main" id="{84204CFD-2A64-DF4B-4169-E1AF71DAD6FA}"/>
                </a:ext>
              </a:extLst>
            </p:cNvPr>
            <p:cNvSpPr>
              <a:spLocks noChangeShapeType="1"/>
            </p:cNvSpPr>
            <p:nvPr/>
          </p:nvSpPr>
          <p:spPr bwMode="auto">
            <a:xfrm>
              <a:off x="6248400" y="48006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6" name="Line 1060">
              <a:extLst>
                <a:ext uri="{FF2B5EF4-FFF2-40B4-BE49-F238E27FC236}">
                  <a16:creationId xmlns:a16="http://schemas.microsoft.com/office/drawing/2014/main" id="{F8810A76-9923-A10F-2055-A917A421C9E6}"/>
                </a:ext>
              </a:extLst>
            </p:cNvPr>
            <p:cNvSpPr>
              <a:spLocks noChangeShapeType="1"/>
            </p:cNvSpPr>
            <p:nvPr/>
          </p:nvSpPr>
          <p:spPr bwMode="auto">
            <a:xfrm>
              <a:off x="6021388" y="3733800"/>
              <a:ext cx="74612"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7" name="Line 1061">
              <a:extLst>
                <a:ext uri="{FF2B5EF4-FFF2-40B4-BE49-F238E27FC236}">
                  <a16:creationId xmlns:a16="http://schemas.microsoft.com/office/drawing/2014/main" id="{54F1E011-A826-A2E1-E094-8966919BB774}"/>
                </a:ext>
              </a:extLst>
            </p:cNvPr>
            <p:cNvSpPr>
              <a:spLocks noChangeShapeType="1"/>
            </p:cNvSpPr>
            <p:nvPr/>
          </p:nvSpPr>
          <p:spPr bwMode="auto">
            <a:xfrm>
              <a:off x="6248400" y="3733800"/>
              <a:ext cx="762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48" name="Text Box 1062">
              <a:extLst>
                <a:ext uri="{FF2B5EF4-FFF2-40B4-BE49-F238E27FC236}">
                  <a16:creationId xmlns:a16="http://schemas.microsoft.com/office/drawing/2014/main" id="{F235ED65-3E89-99BE-C09D-EBD6DA3D1E12}"/>
                </a:ext>
              </a:extLst>
            </p:cNvPr>
            <p:cNvSpPr txBox="1">
              <a:spLocks noChangeArrowheads="1"/>
            </p:cNvSpPr>
            <p:nvPr/>
          </p:nvSpPr>
          <p:spPr bwMode="auto">
            <a:xfrm>
              <a:off x="3657600" y="762000"/>
              <a:ext cx="1828800" cy="346808"/>
            </a:xfrm>
            <a:prstGeom prst="rect">
              <a:avLst/>
            </a:prstGeom>
            <a:noFill/>
            <a:ln w="9525">
              <a:noFill/>
              <a:miter lim="800000"/>
              <a:headEnd/>
              <a:tailEnd/>
            </a:ln>
            <a:effectLst/>
          </p:spPr>
          <p:txBody>
            <a:bodyPr lIns="101662" tIns="50831" rIns="101662" bIns="50831">
              <a:spAutoFit/>
            </a:bodyPr>
            <a:lstStyle/>
            <a:p>
              <a:pPr defTabSz="1017588">
                <a:lnSpc>
                  <a:spcPct val="100000"/>
                </a:lnSpc>
                <a:spcBef>
                  <a:spcPct val="50000"/>
                </a:spcBef>
                <a:defRPr/>
              </a:pPr>
              <a:endParaRPr lang="en-US" sz="1000" b="0" i="0">
                <a:solidFill>
                  <a:srgbClr val="FFCC00"/>
                </a:solidFill>
                <a:effectLst>
                  <a:outerShdw blurRad="38100" dist="38100" dir="2700000" algn="tl">
                    <a:srgbClr val="C0C0C0"/>
                  </a:outerShdw>
                </a:effectLst>
                <a:latin typeface="Times New Roman" pitchFamily="18" charset="0"/>
              </a:endParaRPr>
            </a:p>
          </p:txBody>
        </p:sp>
        <p:sp>
          <p:nvSpPr>
            <p:cNvPr id="49" name="Rectangle 1063">
              <a:extLst>
                <a:ext uri="{FF2B5EF4-FFF2-40B4-BE49-F238E27FC236}">
                  <a16:creationId xmlns:a16="http://schemas.microsoft.com/office/drawing/2014/main" id="{8EED9CAB-843D-23FE-CB6E-F187C3F6690E}"/>
                </a:ext>
              </a:extLst>
            </p:cNvPr>
            <p:cNvSpPr>
              <a:spLocks noChangeArrowheads="1"/>
            </p:cNvSpPr>
            <p:nvPr/>
          </p:nvSpPr>
          <p:spPr bwMode="auto">
            <a:xfrm>
              <a:off x="5640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0" name="Rectangle 1064">
              <a:extLst>
                <a:ext uri="{FF2B5EF4-FFF2-40B4-BE49-F238E27FC236}">
                  <a16:creationId xmlns:a16="http://schemas.microsoft.com/office/drawing/2014/main" id="{9525E0F1-F0D9-21EA-38FA-EF06381EE901}"/>
                </a:ext>
              </a:extLst>
            </p:cNvPr>
            <p:cNvSpPr>
              <a:spLocks noChangeArrowheads="1"/>
            </p:cNvSpPr>
            <p:nvPr/>
          </p:nvSpPr>
          <p:spPr bwMode="auto">
            <a:xfrm>
              <a:off x="6402388" y="2286000"/>
              <a:ext cx="381000" cy="457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1" name="Rectangle 1065">
              <a:extLst>
                <a:ext uri="{FF2B5EF4-FFF2-40B4-BE49-F238E27FC236}">
                  <a16:creationId xmlns:a16="http://schemas.microsoft.com/office/drawing/2014/main" id="{136338D6-1D4E-0D9A-9F01-1113D80965B7}"/>
                </a:ext>
              </a:extLst>
            </p:cNvPr>
            <p:cNvSpPr>
              <a:spLocks noChangeArrowheads="1"/>
            </p:cNvSpPr>
            <p:nvPr/>
          </p:nvSpPr>
          <p:spPr bwMode="auto">
            <a:xfrm>
              <a:off x="5486400" y="2438400"/>
              <a:ext cx="153988"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2" name="Rectangle 1066">
              <a:extLst>
                <a:ext uri="{FF2B5EF4-FFF2-40B4-BE49-F238E27FC236}">
                  <a16:creationId xmlns:a16="http://schemas.microsoft.com/office/drawing/2014/main" id="{9B12F029-82EB-C133-3EB0-FC1C105D0B89}"/>
                </a:ext>
              </a:extLst>
            </p:cNvPr>
            <p:cNvSpPr>
              <a:spLocks noChangeArrowheads="1"/>
            </p:cNvSpPr>
            <p:nvPr/>
          </p:nvSpPr>
          <p:spPr bwMode="auto">
            <a:xfrm>
              <a:off x="6783388" y="2438400"/>
              <a:ext cx="150812"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3" name="Rectangle 1067">
              <a:extLst>
                <a:ext uri="{FF2B5EF4-FFF2-40B4-BE49-F238E27FC236}">
                  <a16:creationId xmlns:a16="http://schemas.microsoft.com/office/drawing/2014/main" id="{8AFB5562-2F98-DAC3-0188-12A816F6CFF1}"/>
                </a:ext>
              </a:extLst>
            </p:cNvPr>
            <p:cNvSpPr>
              <a:spLocks noChangeArrowheads="1"/>
            </p:cNvSpPr>
            <p:nvPr/>
          </p:nvSpPr>
          <p:spPr bwMode="auto">
            <a:xfrm>
              <a:off x="4572000" y="2438400"/>
              <a:ext cx="914400" cy="76200"/>
            </a:xfrm>
            <a:prstGeom prst="rect">
              <a:avLst/>
            </a:prstGeom>
            <a:gradFill rotWithShape="0">
              <a:gsLst>
                <a:gs pos="0">
                  <a:srgbClr val="FFCC00"/>
                </a:gs>
                <a:gs pos="50000">
                  <a:srgbClr val="FFCC00">
                    <a:gamma/>
                    <a:shade val="46275"/>
                    <a:invGamma/>
                  </a:srgbClr>
                </a:gs>
                <a:gs pos="100000">
                  <a:srgbClr val="FFCC00"/>
                </a:gs>
              </a:gsLst>
              <a:lin ang="5400000" scaled="1"/>
            </a:gradFill>
            <a:ln w="38100">
              <a:solidFill>
                <a:srgbClr val="FFCC00"/>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4" name="Line 1068">
              <a:extLst>
                <a:ext uri="{FF2B5EF4-FFF2-40B4-BE49-F238E27FC236}">
                  <a16:creationId xmlns:a16="http://schemas.microsoft.com/office/drawing/2014/main" id="{3F4ED52E-ECA8-9EFB-62C5-FD98199D6076}"/>
                </a:ext>
              </a:extLst>
            </p:cNvPr>
            <p:cNvSpPr>
              <a:spLocks noChangeShapeType="1"/>
            </p:cNvSpPr>
            <p:nvPr/>
          </p:nvSpPr>
          <p:spPr bwMode="auto">
            <a:xfrm flipH="1">
              <a:off x="6934200" y="3733800"/>
              <a:ext cx="685800" cy="0"/>
            </a:xfrm>
            <a:prstGeom prst="line">
              <a:avLst/>
            </a:prstGeom>
            <a:noFill/>
            <a:ln w="25400">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5" name="Line 1069">
              <a:extLst>
                <a:ext uri="{FF2B5EF4-FFF2-40B4-BE49-F238E27FC236}">
                  <a16:creationId xmlns:a16="http://schemas.microsoft.com/office/drawing/2014/main" id="{F97F59DD-AB96-9DCC-3007-6EDB873D9452}"/>
                </a:ext>
              </a:extLst>
            </p:cNvPr>
            <p:cNvSpPr>
              <a:spLocks noChangeShapeType="1"/>
            </p:cNvSpPr>
            <p:nvPr/>
          </p:nvSpPr>
          <p:spPr bwMode="auto">
            <a:xfrm flipH="1">
              <a:off x="6934200" y="4800600"/>
              <a:ext cx="685800" cy="0"/>
            </a:xfrm>
            <a:prstGeom prst="line">
              <a:avLst/>
            </a:prstGeom>
            <a:noFill/>
            <a:ln w="25400">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6" name="Text Box 1070">
              <a:extLst>
                <a:ext uri="{FF2B5EF4-FFF2-40B4-BE49-F238E27FC236}">
                  <a16:creationId xmlns:a16="http://schemas.microsoft.com/office/drawing/2014/main" id="{06B34013-E349-476A-0329-A74C0D235151}"/>
                </a:ext>
              </a:extLst>
            </p:cNvPr>
            <p:cNvSpPr txBox="1">
              <a:spLocks noChangeArrowheads="1"/>
            </p:cNvSpPr>
            <p:nvPr/>
          </p:nvSpPr>
          <p:spPr bwMode="auto">
            <a:xfrm>
              <a:off x="6771342" y="4024327"/>
              <a:ext cx="2320890" cy="554842"/>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2000" b="0" i="0" dirty="0">
                  <a:solidFill>
                    <a:srgbClr val="CC0000"/>
                  </a:solidFill>
                </a:rPr>
                <a:t>3 1/2 “W.C.</a:t>
              </a:r>
              <a:endParaRPr lang="en-US" sz="2000" b="0" i="0" dirty="0">
                <a:solidFill>
                  <a:srgbClr val="CC0000"/>
                </a:solidFill>
                <a:latin typeface="Times New Roman" pitchFamily="18" charset="0"/>
              </a:endParaRPr>
            </a:p>
          </p:txBody>
        </p:sp>
        <p:sp>
          <p:nvSpPr>
            <p:cNvPr id="57" name="Line 1071">
              <a:extLst>
                <a:ext uri="{FF2B5EF4-FFF2-40B4-BE49-F238E27FC236}">
                  <a16:creationId xmlns:a16="http://schemas.microsoft.com/office/drawing/2014/main" id="{29BA311D-9ABA-D1E0-EA20-71EE5DE0406B}"/>
                </a:ext>
              </a:extLst>
            </p:cNvPr>
            <p:cNvSpPr>
              <a:spLocks noChangeShapeType="1"/>
            </p:cNvSpPr>
            <p:nvPr/>
          </p:nvSpPr>
          <p:spPr bwMode="auto">
            <a:xfrm flipV="1">
              <a:off x="7391400" y="3733800"/>
              <a:ext cx="0" cy="381000"/>
            </a:xfrm>
            <a:prstGeom prst="line">
              <a:avLst/>
            </a:prstGeom>
            <a:noFill/>
            <a:ln w="25400">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8" name="Line 1072">
              <a:extLst>
                <a:ext uri="{FF2B5EF4-FFF2-40B4-BE49-F238E27FC236}">
                  <a16:creationId xmlns:a16="http://schemas.microsoft.com/office/drawing/2014/main" id="{3A9ECB90-9752-2984-DE1B-C6D26F495647}"/>
                </a:ext>
              </a:extLst>
            </p:cNvPr>
            <p:cNvSpPr>
              <a:spLocks noChangeShapeType="1"/>
            </p:cNvSpPr>
            <p:nvPr/>
          </p:nvSpPr>
          <p:spPr bwMode="auto">
            <a:xfrm>
              <a:off x="7391400" y="4419600"/>
              <a:ext cx="0" cy="381000"/>
            </a:xfrm>
            <a:prstGeom prst="line">
              <a:avLst/>
            </a:prstGeom>
            <a:noFill/>
            <a:ln w="25400">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59" name="Text Box 1074">
              <a:extLst>
                <a:ext uri="{FF2B5EF4-FFF2-40B4-BE49-F238E27FC236}">
                  <a16:creationId xmlns:a16="http://schemas.microsoft.com/office/drawing/2014/main" id="{B3CA45C1-324D-E4F1-0439-6D06F50D35DE}"/>
                </a:ext>
              </a:extLst>
            </p:cNvPr>
            <p:cNvSpPr txBox="1">
              <a:spLocks noChangeArrowheads="1"/>
            </p:cNvSpPr>
            <p:nvPr/>
          </p:nvSpPr>
          <p:spPr bwMode="auto">
            <a:xfrm>
              <a:off x="3349944" y="992043"/>
              <a:ext cx="2997821" cy="970911"/>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2000" b="1" i="0" dirty="0">
                  <a:solidFill>
                    <a:schemeClr val="accent4"/>
                  </a:solidFill>
                </a:rPr>
                <a:t>Connected to gas manifold</a:t>
              </a:r>
            </a:p>
          </p:txBody>
        </p:sp>
        <p:sp>
          <p:nvSpPr>
            <p:cNvPr id="60" name="Line 1075">
              <a:extLst>
                <a:ext uri="{FF2B5EF4-FFF2-40B4-BE49-F238E27FC236}">
                  <a16:creationId xmlns:a16="http://schemas.microsoft.com/office/drawing/2014/main" id="{7EC1C240-F1B5-2F74-AF4A-A4BEC1A61DDB}"/>
                </a:ext>
              </a:extLst>
            </p:cNvPr>
            <p:cNvSpPr>
              <a:spLocks noChangeShapeType="1"/>
            </p:cNvSpPr>
            <p:nvPr/>
          </p:nvSpPr>
          <p:spPr bwMode="auto">
            <a:xfrm flipH="1">
              <a:off x="4267200" y="1524000"/>
              <a:ext cx="0" cy="0"/>
            </a:xfrm>
            <a:prstGeom prst="line">
              <a:avLst/>
            </a:prstGeom>
            <a:noFill/>
            <a:ln w="9525">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1" name="Line 1076">
              <a:extLst>
                <a:ext uri="{FF2B5EF4-FFF2-40B4-BE49-F238E27FC236}">
                  <a16:creationId xmlns:a16="http://schemas.microsoft.com/office/drawing/2014/main" id="{939598EA-2B32-4AC8-202B-C0B2DE760AFB}"/>
                </a:ext>
              </a:extLst>
            </p:cNvPr>
            <p:cNvSpPr>
              <a:spLocks noChangeShapeType="1"/>
            </p:cNvSpPr>
            <p:nvPr/>
          </p:nvSpPr>
          <p:spPr bwMode="auto">
            <a:xfrm>
              <a:off x="4267198" y="1899005"/>
              <a:ext cx="1" cy="539394"/>
            </a:xfrm>
            <a:prstGeom prst="line">
              <a:avLst/>
            </a:prstGeom>
            <a:noFill/>
            <a:ln w="25400">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2" name="Text Box 1077">
              <a:extLst>
                <a:ext uri="{FF2B5EF4-FFF2-40B4-BE49-F238E27FC236}">
                  <a16:creationId xmlns:a16="http://schemas.microsoft.com/office/drawing/2014/main" id="{DC9174A1-8056-1B67-ABC3-D7536497D5F0}"/>
                </a:ext>
              </a:extLst>
            </p:cNvPr>
            <p:cNvSpPr txBox="1">
              <a:spLocks noChangeArrowheads="1"/>
            </p:cNvSpPr>
            <p:nvPr/>
          </p:nvSpPr>
          <p:spPr bwMode="auto">
            <a:xfrm>
              <a:off x="6904088" y="1327599"/>
              <a:ext cx="2320894" cy="970911"/>
            </a:xfrm>
            <a:prstGeom prst="rect">
              <a:avLst/>
            </a:prstGeom>
            <a:noFill/>
            <a:ln w="9525">
              <a:noFill/>
              <a:miter lim="800000"/>
              <a:headEnd/>
              <a:tailEnd/>
            </a:ln>
          </p:spPr>
          <p:txBody>
            <a:bodyPr wrap="square" lIns="101662" tIns="50831" rIns="101662" bIns="50831">
              <a:spAutoFit/>
            </a:bodyPr>
            <a:lstStyle/>
            <a:p>
              <a:pPr defTabSz="1017588">
                <a:lnSpc>
                  <a:spcPct val="100000"/>
                </a:lnSpc>
                <a:spcBef>
                  <a:spcPct val="50000"/>
                </a:spcBef>
              </a:pPr>
              <a:r>
                <a:rPr lang="en-US" sz="2000" b="1" i="0" dirty="0">
                  <a:solidFill>
                    <a:schemeClr val="accent4"/>
                  </a:solidFill>
                  <a:latin typeface="Arial"/>
                  <a:cs typeface="Arial"/>
                </a:rPr>
                <a:t>Open to atmosphere</a:t>
              </a:r>
            </a:p>
          </p:txBody>
        </p:sp>
        <p:sp>
          <p:nvSpPr>
            <p:cNvPr id="63" name="Line 1078">
              <a:extLst>
                <a:ext uri="{FF2B5EF4-FFF2-40B4-BE49-F238E27FC236}">
                  <a16:creationId xmlns:a16="http://schemas.microsoft.com/office/drawing/2014/main" id="{F8755A15-6A47-E789-AA95-2483358A9AD1}"/>
                </a:ext>
              </a:extLst>
            </p:cNvPr>
            <p:cNvSpPr>
              <a:spLocks noChangeShapeType="1"/>
            </p:cNvSpPr>
            <p:nvPr/>
          </p:nvSpPr>
          <p:spPr bwMode="auto">
            <a:xfrm>
              <a:off x="7848600" y="2286000"/>
              <a:ext cx="0" cy="152400"/>
            </a:xfrm>
            <a:prstGeom prst="line">
              <a:avLst/>
            </a:prstGeom>
            <a:noFill/>
            <a:ln w="25400">
              <a:solidFill>
                <a:srgbClr val="CC0000"/>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4" name="Line 1079">
              <a:extLst>
                <a:ext uri="{FF2B5EF4-FFF2-40B4-BE49-F238E27FC236}">
                  <a16:creationId xmlns:a16="http://schemas.microsoft.com/office/drawing/2014/main" id="{A28B54F9-07C1-6AC5-2857-3DD211C62F89}"/>
                </a:ext>
              </a:extLst>
            </p:cNvPr>
            <p:cNvSpPr>
              <a:spLocks noChangeShapeType="1"/>
            </p:cNvSpPr>
            <p:nvPr/>
          </p:nvSpPr>
          <p:spPr bwMode="auto">
            <a:xfrm flipH="1">
              <a:off x="7086600" y="2438400"/>
              <a:ext cx="762000" cy="0"/>
            </a:xfrm>
            <a:prstGeom prst="line">
              <a:avLst/>
            </a:prstGeom>
            <a:noFill/>
            <a:ln w="25400">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5" name="Oval 1081">
              <a:extLst>
                <a:ext uri="{FF2B5EF4-FFF2-40B4-BE49-F238E27FC236}">
                  <a16:creationId xmlns:a16="http://schemas.microsoft.com/office/drawing/2014/main" id="{ABDCC1AB-708C-5AEB-1F8F-B730D29CD977}"/>
                </a:ext>
              </a:extLst>
            </p:cNvPr>
            <p:cNvSpPr>
              <a:spLocks noChangeArrowheads="1"/>
            </p:cNvSpPr>
            <p:nvPr/>
          </p:nvSpPr>
          <p:spPr bwMode="auto">
            <a:xfrm>
              <a:off x="6096000" y="2133600"/>
              <a:ext cx="152400" cy="152400"/>
            </a:xfrm>
            <a:prstGeom prst="ellipse">
              <a:avLst/>
            </a:prstGeom>
            <a:solidFill>
              <a:srgbClr val="3333CC"/>
            </a:solidFill>
            <a:ln w="9525">
              <a:solidFill>
                <a:schemeClr val="tx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6" name="Rectangle 1084">
              <a:extLst>
                <a:ext uri="{FF2B5EF4-FFF2-40B4-BE49-F238E27FC236}">
                  <a16:creationId xmlns:a16="http://schemas.microsoft.com/office/drawing/2014/main" id="{CB1614DC-D49D-51DB-96BD-8C0C8A182C3F}"/>
                </a:ext>
              </a:extLst>
            </p:cNvPr>
            <p:cNvSpPr>
              <a:spLocks noChangeArrowheads="1"/>
            </p:cNvSpPr>
            <p:nvPr/>
          </p:nvSpPr>
          <p:spPr bwMode="auto">
            <a:xfrm>
              <a:off x="5715000" y="2743200"/>
              <a:ext cx="228600" cy="2971800"/>
            </a:xfrm>
            <a:prstGeom prst="rect">
              <a:avLst/>
            </a:prstGeom>
            <a:solidFill>
              <a:schemeClr val="bg1"/>
            </a:solidFill>
            <a:ln w="317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7" name="Rectangle 1085">
              <a:extLst>
                <a:ext uri="{FF2B5EF4-FFF2-40B4-BE49-F238E27FC236}">
                  <a16:creationId xmlns:a16="http://schemas.microsoft.com/office/drawing/2014/main" id="{431E5B95-040D-E295-9553-F9F40A36F453}"/>
                </a:ext>
              </a:extLst>
            </p:cNvPr>
            <p:cNvSpPr>
              <a:spLocks noChangeArrowheads="1"/>
            </p:cNvSpPr>
            <p:nvPr/>
          </p:nvSpPr>
          <p:spPr bwMode="auto">
            <a:xfrm>
              <a:off x="5715000" y="4267200"/>
              <a:ext cx="228600" cy="1524000"/>
            </a:xfrm>
            <a:prstGeom prst="rect">
              <a:avLst/>
            </a:prstGeom>
            <a:solidFill>
              <a:srgbClr val="FF3300"/>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8" name="Rectangle 1086">
              <a:extLst>
                <a:ext uri="{FF2B5EF4-FFF2-40B4-BE49-F238E27FC236}">
                  <a16:creationId xmlns:a16="http://schemas.microsoft.com/office/drawing/2014/main" id="{C00DBBF9-3E2F-CAE2-D54A-F0D0425BD162}"/>
                </a:ext>
              </a:extLst>
            </p:cNvPr>
            <p:cNvSpPr>
              <a:spLocks noChangeArrowheads="1"/>
            </p:cNvSpPr>
            <p:nvPr/>
          </p:nvSpPr>
          <p:spPr bwMode="auto">
            <a:xfrm>
              <a:off x="5715000" y="4114800"/>
              <a:ext cx="228600" cy="68580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69" name="Line 1087">
              <a:extLst>
                <a:ext uri="{FF2B5EF4-FFF2-40B4-BE49-F238E27FC236}">
                  <a16:creationId xmlns:a16="http://schemas.microsoft.com/office/drawing/2014/main" id="{0EE2B55E-FF2C-DFC6-7A03-A19204877DD3}"/>
                </a:ext>
              </a:extLst>
            </p:cNvPr>
            <p:cNvSpPr>
              <a:spLocks noChangeShapeType="1"/>
            </p:cNvSpPr>
            <p:nvPr/>
          </p:nvSpPr>
          <p:spPr bwMode="auto">
            <a:xfrm>
              <a:off x="5715000" y="4114800"/>
              <a:ext cx="228600" cy="0"/>
            </a:xfrm>
            <a:prstGeom prst="line">
              <a:avLst/>
            </a:prstGeom>
            <a:noFill/>
            <a:ln w="9525">
              <a:solidFill>
                <a:schemeClr val="bg1"/>
              </a:solidFill>
              <a:round/>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sp>
          <p:nvSpPr>
            <p:cNvPr id="70" name="Line 1088">
              <a:extLst>
                <a:ext uri="{FF2B5EF4-FFF2-40B4-BE49-F238E27FC236}">
                  <a16:creationId xmlns:a16="http://schemas.microsoft.com/office/drawing/2014/main" id="{A2EE6DB7-1555-5DDA-8F69-2C10C0592590}"/>
                </a:ext>
              </a:extLst>
            </p:cNvPr>
            <p:cNvSpPr>
              <a:spLocks noChangeShapeType="1"/>
            </p:cNvSpPr>
            <p:nvPr/>
          </p:nvSpPr>
          <p:spPr bwMode="auto">
            <a:xfrm>
              <a:off x="4267200" y="2438400"/>
              <a:ext cx="230188" cy="0"/>
            </a:xfrm>
            <a:prstGeom prst="line">
              <a:avLst/>
            </a:prstGeom>
            <a:noFill/>
            <a:ln w="25400">
              <a:solidFill>
                <a:srgbClr val="CC0000"/>
              </a:solidFill>
              <a:round/>
              <a:headEnd/>
              <a:tailEnd type="triangle" w="med" len="med"/>
            </a:ln>
            <a:effectLst/>
          </p:spPr>
          <p:txBody>
            <a:bodyPr wrap="none" anchor="ctr"/>
            <a:lstStyle/>
            <a:p>
              <a:pPr>
                <a:defRPr/>
              </a:pPr>
              <a:endParaRPr lang="en-US" sz="1000">
                <a:effectLst>
                  <a:outerShdw blurRad="38100" dist="38100" dir="2700000" algn="tl">
                    <a:srgbClr val="000000">
                      <a:alpha val="43137"/>
                    </a:srgbClr>
                  </a:outerShdw>
                </a:effectLst>
                <a:latin typeface="Arial" pitchFamily="34" charset="0"/>
              </a:endParaRPr>
            </a:p>
          </p:txBody>
        </p:sp>
      </p:grpSp>
      <p:pic>
        <p:nvPicPr>
          <p:cNvPr id="74" name="Picture 0" descr="digital Pressure Gauge">
            <a:extLst>
              <a:ext uri="{FF2B5EF4-FFF2-40B4-BE49-F238E27FC236}">
                <a16:creationId xmlns:a16="http://schemas.microsoft.com/office/drawing/2014/main" id="{D8DD94F5-AF7B-E612-BF54-AB4B17091ED9}"/>
              </a:ext>
            </a:extLst>
          </p:cNvPr>
          <p:cNvPicPr>
            <a:picLocks noChangeAspect="1" noChangeArrowheads="1"/>
          </p:cNvPicPr>
          <p:nvPr/>
        </p:nvPicPr>
        <p:blipFill>
          <a:blip r:embed="rId3" cstate="print"/>
          <a:srcRect/>
          <a:stretch>
            <a:fillRect/>
          </a:stretch>
        </p:blipFill>
        <p:spPr bwMode="auto">
          <a:xfrm>
            <a:off x="12207346" y="5451165"/>
            <a:ext cx="741964" cy="1451668"/>
          </a:xfrm>
          <a:prstGeom prst="rect">
            <a:avLst/>
          </a:prstGeom>
          <a:noFill/>
          <a:ln w="9525">
            <a:noFill/>
            <a:miter lim="800000"/>
            <a:headEnd/>
            <a:tailEnd/>
          </a:ln>
        </p:spPr>
      </p:pic>
      <p:sp>
        <p:nvSpPr>
          <p:cNvPr id="75" name="Text Box 1074">
            <a:extLst>
              <a:ext uri="{FF2B5EF4-FFF2-40B4-BE49-F238E27FC236}">
                <a16:creationId xmlns:a16="http://schemas.microsoft.com/office/drawing/2014/main" id="{CAEE8642-49AB-0AAD-6E5D-2FB096241985}"/>
              </a:ext>
            </a:extLst>
          </p:cNvPr>
          <p:cNvSpPr txBox="1">
            <a:spLocks noChangeArrowheads="1"/>
          </p:cNvSpPr>
          <p:nvPr/>
        </p:nvSpPr>
        <p:spPr bwMode="auto">
          <a:xfrm>
            <a:off x="11518896" y="6986246"/>
            <a:ext cx="2057400" cy="718208"/>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2000" b="1" i="1" dirty="0">
                <a:solidFill>
                  <a:schemeClr val="tx1"/>
                </a:solidFill>
              </a:rPr>
              <a:t>Digital manometer</a:t>
            </a:r>
          </a:p>
        </p:txBody>
      </p:sp>
      <p:grpSp>
        <p:nvGrpSpPr>
          <p:cNvPr id="76" name="Group 75">
            <a:extLst>
              <a:ext uri="{FF2B5EF4-FFF2-40B4-BE49-F238E27FC236}">
                <a16:creationId xmlns:a16="http://schemas.microsoft.com/office/drawing/2014/main" id="{748B7B06-716D-C358-084C-A3FCA20CA823}"/>
              </a:ext>
            </a:extLst>
          </p:cNvPr>
          <p:cNvGrpSpPr/>
          <p:nvPr/>
        </p:nvGrpSpPr>
        <p:grpSpPr>
          <a:xfrm>
            <a:off x="0" y="6172200"/>
            <a:ext cx="8664385" cy="1267196"/>
            <a:chOff x="0" y="6816069"/>
            <a:chExt cx="8664385" cy="1267196"/>
          </a:xfrm>
        </p:grpSpPr>
        <p:sp>
          <p:nvSpPr>
            <p:cNvPr id="77" name="Rectangle 76">
              <a:extLst>
                <a:ext uri="{FF2B5EF4-FFF2-40B4-BE49-F238E27FC236}">
                  <a16:creationId xmlns:a16="http://schemas.microsoft.com/office/drawing/2014/main" id="{10DCC999-3D31-386F-433E-404270B1D027}"/>
                </a:ext>
              </a:extLst>
            </p:cNvPr>
            <p:cNvSpPr/>
            <p:nvPr/>
          </p:nvSpPr>
          <p:spPr bwMode="auto">
            <a:xfrm rot="16200000">
              <a:off x="3698595" y="3117474"/>
              <a:ext cx="1267196" cy="8664385"/>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78" name="Picture 77">
              <a:extLst>
                <a:ext uri="{FF2B5EF4-FFF2-40B4-BE49-F238E27FC236}">
                  <a16:creationId xmlns:a16="http://schemas.microsoft.com/office/drawing/2014/main" id="{C6977F73-AECC-D793-501E-F837C8EF1B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103" y="7328813"/>
              <a:ext cx="305985" cy="305985"/>
            </a:xfrm>
            <a:prstGeom prst="rect">
              <a:avLst/>
            </a:prstGeom>
          </p:spPr>
        </p:pic>
      </p:grpSp>
      <p:sp>
        <p:nvSpPr>
          <p:cNvPr id="79" name="Rectangle 78">
            <a:extLst>
              <a:ext uri="{FF2B5EF4-FFF2-40B4-BE49-F238E27FC236}">
                <a16:creationId xmlns:a16="http://schemas.microsoft.com/office/drawing/2014/main" id="{021E2DE8-7E33-6181-4F4F-4738A3CB6A85}"/>
              </a:ext>
            </a:extLst>
          </p:cNvPr>
          <p:cNvSpPr/>
          <p:nvPr/>
        </p:nvSpPr>
        <p:spPr>
          <a:xfrm>
            <a:off x="730599" y="6297965"/>
            <a:ext cx="7933787" cy="1015663"/>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For a manometer or </a:t>
            </a:r>
            <a:r>
              <a:rPr lang="en-US" sz="2000" dirty="0" err="1">
                <a:solidFill>
                  <a:schemeClr val="accent4"/>
                </a:solidFill>
              </a:rPr>
              <a:t>magnehelic</a:t>
            </a:r>
            <a:r>
              <a:rPr lang="en-US" sz="2000" dirty="0">
                <a:solidFill>
                  <a:schemeClr val="accent4"/>
                </a:solidFill>
              </a:rPr>
              <a:t> gauge to be properly used, they must be recalibrated to zero before each use to compensate for changes in elevation and barometric pressure.</a:t>
            </a:r>
          </a:p>
        </p:txBody>
      </p:sp>
    </p:spTree>
    <p:extLst>
      <p:ext uri="{BB962C8B-B14F-4D97-AF65-F5344CB8AC3E}">
        <p14:creationId xmlns:p14="http://schemas.microsoft.com/office/powerpoint/2010/main" val="2705008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91338D-B4D9-5053-1EFC-027502F199D2}"/>
              </a:ext>
            </a:extLst>
          </p:cNvPr>
          <p:cNvSpPr>
            <a:spLocks noGrp="1"/>
          </p:cNvSpPr>
          <p:nvPr>
            <p:ph type="body" sz="quarter" idx="13"/>
          </p:nvPr>
        </p:nvSpPr>
        <p:spPr/>
        <p:txBody>
          <a:bodyPr/>
          <a:lstStyle/>
          <a:p>
            <a:r>
              <a:rPr lang="en-US" sz="4000" dirty="0"/>
              <a:t>Inlet Gas Pressure WC Settings</a:t>
            </a:r>
          </a:p>
        </p:txBody>
      </p:sp>
      <p:sp>
        <p:nvSpPr>
          <p:cNvPr id="6" name="Slide Number Placeholder 5">
            <a:extLst>
              <a:ext uri="{FF2B5EF4-FFF2-40B4-BE49-F238E27FC236}">
                <a16:creationId xmlns:a16="http://schemas.microsoft.com/office/drawing/2014/main" id="{39023E5F-F00E-7803-0B85-D2BBE5BBDF09}"/>
              </a:ext>
            </a:extLst>
          </p:cNvPr>
          <p:cNvSpPr>
            <a:spLocks noGrp="1"/>
          </p:cNvSpPr>
          <p:nvPr>
            <p:ph type="sldNum" sz="quarter" idx="4"/>
          </p:nvPr>
        </p:nvSpPr>
        <p:spPr/>
        <p:txBody>
          <a:bodyPr/>
          <a:lstStyle/>
          <a:p>
            <a:fld id="{837543D7-8401-5C4E-B0A9-F48897C0C347}" type="slidenum">
              <a:rPr lang="en-US" smtClean="0"/>
              <a:pPr/>
              <a:t>37</a:t>
            </a:fld>
            <a:endParaRPr lang="en-US"/>
          </a:p>
        </p:txBody>
      </p:sp>
      <p:graphicFrame>
        <p:nvGraphicFramePr>
          <p:cNvPr id="13" name="Table 12">
            <a:extLst>
              <a:ext uri="{FF2B5EF4-FFF2-40B4-BE49-F238E27FC236}">
                <a16:creationId xmlns:a16="http://schemas.microsoft.com/office/drawing/2014/main" id="{C3A18932-9264-BD45-EFC0-699EFC2BDAAE}"/>
              </a:ext>
            </a:extLst>
          </p:cNvPr>
          <p:cNvGraphicFramePr>
            <a:graphicFrameLocks noGrp="1"/>
          </p:cNvGraphicFramePr>
          <p:nvPr>
            <p:extLst>
              <p:ext uri="{D42A27DB-BD31-4B8C-83A1-F6EECF244321}">
                <p14:modId xmlns:p14="http://schemas.microsoft.com/office/powerpoint/2010/main" val="2505829422"/>
              </p:ext>
            </p:extLst>
          </p:nvPr>
        </p:nvGraphicFramePr>
        <p:xfrm>
          <a:off x="762000" y="1829911"/>
          <a:ext cx="6172200" cy="1916232"/>
        </p:xfrm>
        <a:graphic>
          <a:graphicData uri="http://schemas.openxmlformats.org/drawingml/2006/table">
            <a:tbl>
              <a:tblPr firstRow="1" bandRow="1">
                <a:tableStyleId>{69012ECD-51FC-41F1-AA8D-1B2483CD663E}</a:tableStyleId>
              </a:tblPr>
              <a:tblGrid>
                <a:gridCol w="2057400">
                  <a:extLst>
                    <a:ext uri="{9D8B030D-6E8A-4147-A177-3AD203B41FA5}">
                      <a16:colId xmlns:a16="http://schemas.microsoft.com/office/drawing/2014/main" val="2219697338"/>
                    </a:ext>
                  </a:extLst>
                </a:gridCol>
                <a:gridCol w="2057400">
                  <a:extLst>
                    <a:ext uri="{9D8B030D-6E8A-4147-A177-3AD203B41FA5}">
                      <a16:colId xmlns:a16="http://schemas.microsoft.com/office/drawing/2014/main" val="4020725021"/>
                    </a:ext>
                  </a:extLst>
                </a:gridCol>
                <a:gridCol w="2057400">
                  <a:extLst>
                    <a:ext uri="{9D8B030D-6E8A-4147-A177-3AD203B41FA5}">
                      <a16:colId xmlns:a16="http://schemas.microsoft.com/office/drawing/2014/main" val="1677252839"/>
                    </a:ext>
                  </a:extLst>
                </a:gridCol>
              </a:tblGrid>
              <a:tr h="628849">
                <a:tc gridSpan="3">
                  <a:txBody>
                    <a:bodyPr/>
                    <a:lstStyle/>
                    <a:p>
                      <a:pPr algn="ctr"/>
                      <a:r>
                        <a:rPr lang="en-US" sz="1800" b="0" dirty="0"/>
                        <a:t>PSI TO INCHES OF </a:t>
                      </a:r>
                      <a:endParaRPr lang="en-US" sz="1800" dirty="0"/>
                    </a:p>
                    <a:p>
                      <a:pPr algn="ctr"/>
                      <a:r>
                        <a:rPr lang="en-US" sz="1800" b="0" dirty="0"/>
                        <a:t>WATER COLUMN CONVERSION</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2710743"/>
                  </a:ext>
                </a:extLst>
              </a:tr>
              <a:tr h="425384">
                <a:tc>
                  <a:txBody>
                    <a:bodyPr/>
                    <a:lstStyle/>
                    <a:p>
                      <a:pPr algn="ctr"/>
                      <a:r>
                        <a:rPr lang="en-US" sz="2000" b="0" dirty="0"/>
                        <a:t>28” WC </a:t>
                      </a:r>
                    </a:p>
                  </a:txBody>
                  <a:tcPr anchor="ctr"/>
                </a:tc>
                <a:tc>
                  <a:txBody>
                    <a:bodyPr/>
                    <a:lstStyle/>
                    <a:p>
                      <a:pPr algn="ctr"/>
                      <a:r>
                        <a:rPr lang="en-US" sz="2000" b="0" dirty="0"/>
                        <a:t>Equals</a:t>
                      </a:r>
                    </a:p>
                  </a:txBody>
                  <a:tcPr anchor="ctr"/>
                </a:tc>
                <a:tc>
                  <a:txBody>
                    <a:bodyPr/>
                    <a:lstStyle/>
                    <a:p>
                      <a:pPr algn="ctr"/>
                      <a:r>
                        <a:rPr lang="en-US" sz="2000" b="0"/>
                        <a:t>1 PSI</a:t>
                      </a:r>
                    </a:p>
                  </a:txBody>
                  <a:tcPr anchor="ctr"/>
                </a:tc>
                <a:extLst>
                  <a:ext uri="{0D108BD9-81ED-4DB2-BD59-A6C34878D82A}">
                    <a16:rowId xmlns:a16="http://schemas.microsoft.com/office/drawing/2014/main" val="3115160867"/>
                  </a:ext>
                </a:extLst>
              </a:tr>
              <a:tr h="425384">
                <a:tc>
                  <a:txBody>
                    <a:bodyPr/>
                    <a:lstStyle/>
                    <a:p>
                      <a:pPr algn="ctr"/>
                      <a:r>
                        <a:rPr lang="en-US" sz="2000" b="0"/>
                        <a:t>14” WC</a:t>
                      </a:r>
                    </a:p>
                  </a:txBody>
                  <a:tcPr anchor="ctr"/>
                </a:tc>
                <a:tc>
                  <a:txBody>
                    <a:bodyPr/>
                    <a:lstStyle/>
                    <a:p>
                      <a:pPr algn="ctr"/>
                      <a:r>
                        <a:rPr lang="en-US" sz="2000" b="0" dirty="0"/>
                        <a:t>Equals</a:t>
                      </a:r>
                    </a:p>
                  </a:txBody>
                  <a:tcPr anchor="ctr"/>
                </a:tc>
                <a:tc>
                  <a:txBody>
                    <a:bodyPr/>
                    <a:lstStyle/>
                    <a:p>
                      <a:pPr algn="ctr"/>
                      <a:r>
                        <a:rPr lang="en-US" sz="2000" b="0"/>
                        <a:t>½ PSI</a:t>
                      </a:r>
                    </a:p>
                  </a:txBody>
                  <a:tcPr anchor="ctr"/>
                </a:tc>
                <a:extLst>
                  <a:ext uri="{0D108BD9-81ED-4DB2-BD59-A6C34878D82A}">
                    <a16:rowId xmlns:a16="http://schemas.microsoft.com/office/drawing/2014/main" val="3938196377"/>
                  </a:ext>
                </a:extLst>
              </a:tr>
              <a:tr h="425384">
                <a:tc>
                  <a:txBody>
                    <a:bodyPr/>
                    <a:lstStyle/>
                    <a:p>
                      <a:pPr algn="ctr"/>
                      <a:r>
                        <a:rPr lang="en-US" sz="2000" b="0"/>
                        <a:t>7” WC</a:t>
                      </a:r>
                    </a:p>
                  </a:txBody>
                  <a:tcPr anchor="ctr"/>
                </a:tc>
                <a:tc>
                  <a:txBody>
                    <a:bodyPr/>
                    <a:lstStyle/>
                    <a:p>
                      <a:pPr algn="ctr"/>
                      <a:r>
                        <a:rPr lang="en-US" sz="2000" b="0"/>
                        <a:t>Equals</a:t>
                      </a:r>
                    </a:p>
                  </a:txBody>
                  <a:tcPr anchor="ctr"/>
                </a:tc>
                <a:tc>
                  <a:txBody>
                    <a:bodyPr/>
                    <a:lstStyle/>
                    <a:p>
                      <a:pPr algn="ctr"/>
                      <a:r>
                        <a:rPr lang="en-US" sz="2000" b="0" dirty="0"/>
                        <a:t>¼ PSI</a:t>
                      </a:r>
                    </a:p>
                  </a:txBody>
                  <a:tcPr anchor="ctr"/>
                </a:tc>
                <a:extLst>
                  <a:ext uri="{0D108BD9-81ED-4DB2-BD59-A6C34878D82A}">
                    <a16:rowId xmlns:a16="http://schemas.microsoft.com/office/drawing/2014/main" val="3698110697"/>
                  </a:ext>
                </a:extLst>
              </a:tr>
            </a:tbl>
          </a:graphicData>
        </a:graphic>
      </p:graphicFrame>
      <p:pic>
        <p:nvPicPr>
          <p:cNvPr id="14" name="Picture 3" descr="DSC00213">
            <a:extLst>
              <a:ext uri="{FF2B5EF4-FFF2-40B4-BE49-F238E27FC236}">
                <a16:creationId xmlns:a16="http://schemas.microsoft.com/office/drawing/2014/main" id="{6CA597FB-B10E-D25E-16AB-9884689E40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4400" y="4386075"/>
            <a:ext cx="3429000" cy="2572150"/>
          </a:xfrm>
          <a:prstGeom prst="rect">
            <a:avLst/>
          </a:prstGeom>
          <a:noFill/>
          <a:ln w="9525">
            <a:noFill/>
            <a:miter lim="800000"/>
            <a:headEnd/>
            <a:tailEnd/>
          </a:ln>
          <a:effectLst/>
        </p:spPr>
      </p:pic>
      <p:sp>
        <p:nvSpPr>
          <p:cNvPr id="15" name="Text Box 1074">
            <a:extLst>
              <a:ext uri="{FF2B5EF4-FFF2-40B4-BE49-F238E27FC236}">
                <a16:creationId xmlns:a16="http://schemas.microsoft.com/office/drawing/2014/main" id="{A7317CC2-004B-4D84-25FB-8627623DE6FF}"/>
              </a:ext>
            </a:extLst>
          </p:cNvPr>
          <p:cNvSpPr txBox="1">
            <a:spLocks noChangeArrowheads="1"/>
          </p:cNvSpPr>
          <p:nvPr/>
        </p:nvSpPr>
        <p:spPr bwMode="auto">
          <a:xfrm>
            <a:off x="2184400" y="7030952"/>
            <a:ext cx="3429000" cy="595097"/>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600" b="1" i="1" dirty="0">
                <a:solidFill>
                  <a:schemeClr val="tx1"/>
                </a:solidFill>
              </a:rPr>
              <a:t>Water manometer with one-inch increments</a:t>
            </a:r>
          </a:p>
        </p:txBody>
      </p:sp>
      <p:graphicFrame>
        <p:nvGraphicFramePr>
          <p:cNvPr id="16" name="Table 15">
            <a:extLst>
              <a:ext uri="{FF2B5EF4-FFF2-40B4-BE49-F238E27FC236}">
                <a16:creationId xmlns:a16="http://schemas.microsoft.com/office/drawing/2014/main" id="{5D7F2E5B-930D-EE87-7FC1-75EC1741116E}"/>
              </a:ext>
            </a:extLst>
          </p:cNvPr>
          <p:cNvGraphicFramePr>
            <a:graphicFrameLocks noGrp="1"/>
          </p:cNvGraphicFramePr>
          <p:nvPr>
            <p:extLst>
              <p:ext uri="{D42A27DB-BD31-4B8C-83A1-F6EECF244321}">
                <p14:modId xmlns:p14="http://schemas.microsoft.com/office/powerpoint/2010/main" val="3412494599"/>
              </p:ext>
            </p:extLst>
          </p:nvPr>
        </p:nvGraphicFramePr>
        <p:xfrm>
          <a:off x="7696198" y="1829912"/>
          <a:ext cx="6684819" cy="1908855"/>
        </p:xfrm>
        <a:graphic>
          <a:graphicData uri="http://schemas.openxmlformats.org/drawingml/2006/table">
            <a:tbl>
              <a:tblPr firstRow="1" bandRow="1">
                <a:tableStyleId>{69012ECD-51FC-41F1-AA8D-1B2483CD663E}</a:tableStyleId>
              </a:tblPr>
              <a:tblGrid>
                <a:gridCol w="3048002">
                  <a:extLst>
                    <a:ext uri="{9D8B030D-6E8A-4147-A177-3AD203B41FA5}">
                      <a16:colId xmlns:a16="http://schemas.microsoft.com/office/drawing/2014/main" val="1753830296"/>
                    </a:ext>
                  </a:extLst>
                </a:gridCol>
                <a:gridCol w="1828800">
                  <a:extLst>
                    <a:ext uri="{9D8B030D-6E8A-4147-A177-3AD203B41FA5}">
                      <a16:colId xmlns:a16="http://schemas.microsoft.com/office/drawing/2014/main" val="37055789"/>
                    </a:ext>
                  </a:extLst>
                </a:gridCol>
                <a:gridCol w="1808017">
                  <a:extLst>
                    <a:ext uri="{9D8B030D-6E8A-4147-A177-3AD203B41FA5}">
                      <a16:colId xmlns:a16="http://schemas.microsoft.com/office/drawing/2014/main" val="2809305264"/>
                    </a:ext>
                  </a:extLst>
                </a:gridCol>
              </a:tblGrid>
              <a:tr h="869593">
                <a:tc>
                  <a:txBody>
                    <a:bodyPr/>
                    <a:lstStyle/>
                    <a:p>
                      <a:pPr algn="ctr"/>
                      <a:r>
                        <a:rPr lang="en-US" sz="1800" b="0" dirty="0"/>
                        <a:t>OPERATING PRESSURES</a:t>
                      </a:r>
                    </a:p>
                  </a:txBody>
                  <a:tcPr anchor="ctr"/>
                </a:tc>
                <a:tc>
                  <a:txBody>
                    <a:bodyPr/>
                    <a:lstStyle/>
                    <a:p>
                      <a:pPr algn="ctr"/>
                      <a:r>
                        <a:rPr lang="en-US" sz="1800" b="0" dirty="0"/>
                        <a:t>MAX. INLET PRESSURES</a:t>
                      </a:r>
                    </a:p>
                    <a:p>
                      <a:pPr algn="ctr"/>
                      <a:r>
                        <a:rPr lang="en-US" sz="1800" b="0" dirty="0"/>
                        <a:t>”WC</a:t>
                      </a:r>
                    </a:p>
                  </a:txBody>
                  <a:tcPr anchor="ctr"/>
                </a:tc>
                <a:tc>
                  <a:txBody>
                    <a:bodyPr/>
                    <a:lstStyle/>
                    <a:p>
                      <a:pPr algn="ctr"/>
                      <a:r>
                        <a:rPr lang="en-US" sz="1800" b="0" dirty="0"/>
                        <a:t>MIN. INLET PRESSURES ”WC</a:t>
                      </a:r>
                    </a:p>
                  </a:txBody>
                  <a:tcPr anchor="ctr"/>
                </a:tc>
                <a:extLst>
                  <a:ext uri="{0D108BD9-81ED-4DB2-BD59-A6C34878D82A}">
                    <a16:rowId xmlns:a16="http://schemas.microsoft.com/office/drawing/2014/main" val="2405454951"/>
                  </a:ext>
                </a:extLst>
              </a:tr>
              <a:tr h="485785">
                <a:tc>
                  <a:txBody>
                    <a:bodyPr/>
                    <a:lstStyle/>
                    <a:p>
                      <a:pPr algn="l"/>
                      <a:r>
                        <a:rPr lang="en-US" sz="2000" dirty="0"/>
                        <a:t>NG – Natural Gas</a:t>
                      </a:r>
                    </a:p>
                  </a:txBody>
                  <a:tcPr anchor="ctr"/>
                </a:tc>
                <a:tc>
                  <a:txBody>
                    <a:bodyPr/>
                    <a:lstStyle/>
                    <a:p>
                      <a:pPr algn="ctr"/>
                      <a:r>
                        <a:rPr lang="en-US" sz="2000"/>
                        <a:t>14”</a:t>
                      </a:r>
                    </a:p>
                  </a:txBody>
                  <a:tcPr anchor="ctr"/>
                </a:tc>
                <a:tc>
                  <a:txBody>
                    <a:bodyPr/>
                    <a:lstStyle/>
                    <a:p>
                      <a:pPr algn="ctr"/>
                      <a:r>
                        <a:rPr lang="en-US" sz="2000"/>
                        <a:t>5”</a:t>
                      </a:r>
                    </a:p>
                  </a:txBody>
                  <a:tcPr anchor="ctr"/>
                </a:tc>
                <a:extLst>
                  <a:ext uri="{0D108BD9-81ED-4DB2-BD59-A6C34878D82A}">
                    <a16:rowId xmlns:a16="http://schemas.microsoft.com/office/drawing/2014/main" val="2106834708"/>
                  </a:ext>
                </a:extLst>
              </a:tr>
              <a:tr h="508670">
                <a:tc>
                  <a:txBody>
                    <a:bodyPr/>
                    <a:lstStyle/>
                    <a:p>
                      <a:pPr algn="l"/>
                      <a:r>
                        <a:rPr lang="en-US" sz="2000" dirty="0"/>
                        <a:t>LPG – Liquid Petroleum </a:t>
                      </a:r>
                    </a:p>
                  </a:txBody>
                  <a:tcPr anchor="ctr"/>
                </a:tc>
                <a:tc>
                  <a:txBody>
                    <a:bodyPr/>
                    <a:lstStyle/>
                    <a:p>
                      <a:pPr algn="ctr"/>
                      <a:r>
                        <a:rPr lang="en-US" sz="2000"/>
                        <a:t>14”</a:t>
                      </a:r>
                    </a:p>
                  </a:txBody>
                  <a:tcPr anchor="ctr"/>
                </a:tc>
                <a:tc>
                  <a:txBody>
                    <a:bodyPr/>
                    <a:lstStyle/>
                    <a:p>
                      <a:pPr algn="ctr"/>
                      <a:r>
                        <a:rPr lang="en-US" sz="2000" dirty="0"/>
                        <a:t>11”</a:t>
                      </a:r>
                    </a:p>
                  </a:txBody>
                  <a:tcPr anchor="ctr"/>
                </a:tc>
                <a:extLst>
                  <a:ext uri="{0D108BD9-81ED-4DB2-BD59-A6C34878D82A}">
                    <a16:rowId xmlns:a16="http://schemas.microsoft.com/office/drawing/2014/main" val="1710975691"/>
                  </a:ext>
                </a:extLst>
              </a:tr>
            </a:tbl>
          </a:graphicData>
        </a:graphic>
      </p:graphicFrame>
      <p:pic>
        <p:nvPicPr>
          <p:cNvPr id="17" name="Picture 3" descr="npo00002e">
            <a:extLst>
              <a:ext uri="{FF2B5EF4-FFF2-40B4-BE49-F238E27FC236}">
                <a16:creationId xmlns:a16="http://schemas.microsoft.com/office/drawing/2014/main" id="{C5BB3229-595A-F8D4-DE6F-4C53B17C54F4}"/>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8871851" y="4614675"/>
            <a:ext cx="2135182" cy="1603565"/>
          </a:xfrm>
          <a:prstGeom prst="rect">
            <a:avLst/>
          </a:prstGeom>
          <a:noFill/>
          <a:ln w="9525">
            <a:noFill/>
            <a:miter lim="800000"/>
            <a:headEnd/>
            <a:tailEnd/>
          </a:ln>
          <a:effectLst/>
        </p:spPr>
      </p:pic>
      <p:pic>
        <p:nvPicPr>
          <p:cNvPr id="18" name="Picture 0" descr="digital Pressure Gauge">
            <a:extLst>
              <a:ext uri="{FF2B5EF4-FFF2-40B4-BE49-F238E27FC236}">
                <a16:creationId xmlns:a16="http://schemas.microsoft.com/office/drawing/2014/main" id="{F8EEBCE8-E8E9-8961-734F-A646613B2AE7}"/>
              </a:ext>
            </a:extLst>
          </p:cNvPr>
          <p:cNvPicPr>
            <a:picLocks noChangeAspect="1" noChangeArrowheads="1"/>
          </p:cNvPicPr>
          <p:nvPr/>
        </p:nvPicPr>
        <p:blipFill>
          <a:blip r:embed="rId6" cstate="print"/>
          <a:srcRect/>
          <a:stretch>
            <a:fillRect/>
          </a:stretch>
        </p:blipFill>
        <p:spPr bwMode="auto">
          <a:xfrm>
            <a:off x="11712279" y="4535641"/>
            <a:ext cx="1168400" cy="2286000"/>
          </a:xfrm>
          <a:prstGeom prst="rect">
            <a:avLst/>
          </a:prstGeom>
          <a:noFill/>
          <a:ln w="9525">
            <a:noFill/>
            <a:miter lim="800000"/>
            <a:headEnd/>
            <a:tailEnd/>
          </a:ln>
        </p:spPr>
      </p:pic>
      <p:sp>
        <p:nvSpPr>
          <p:cNvPr id="19" name="Text Box 1074">
            <a:extLst>
              <a:ext uri="{FF2B5EF4-FFF2-40B4-BE49-F238E27FC236}">
                <a16:creationId xmlns:a16="http://schemas.microsoft.com/office/drawing/2014/main" id="{5DCBA82E-0E2B-815F-52D6-8031FC865025}"/>
              </a:ext>
            </a:extLst>
          </p:cNvPr>
          <p:cNvSpPr txBox="1">
            <a:spLocks noChangeArrowheads="1"/>
          </p:cNvSpPr>
          <p:nvPr/>
        </p:nvSpPr>
        <p:spPr bwMode="auto">
          <a:xfrm>
            <a:off x="8910742" y="6365678"/>
            <a:ext cx="2057400" cy="348876"/>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600" b="1" i="1">
                <a:solidFill>
                  <a:schemeClr val="tx1"/>
                </a:solidFill>
              </a:rPr>
              <a:t>Magnehelic gauge</a:t>
            </a:r>
          </a:p>
        </p:txBody>
      </p:sp>
      <p:sp>
        <p:nvSpPr>
          <p:cNvPr id="20" name="Text Box 1074">
            <a:extLst>
              <a:ext uri="{FF2B5EF4-FFF2-40B4-BE49-F238E27FC236}">
                <a16:creationId xmlns:a16="http://schemas.microsoft.com/office/drawing/2014/main" id="{B649DF4B-3054-22B8-8334-C7CB43A932A6}"/>
              </a:ext>
            </a:extLst>
          </p:cNvPr>
          <p:cNvSpPr txBox="1">
            <a:spLocks noChangeArrowheads="1"/>
          </p:cNvSpPr>
          <p:nvPr/>
        </p:nvSpPr>
        <p:spPr bwMode="auto">
          <a:xfrm>
            <a:off x="11267779" y="6887291"/>
            <a:ext cx="2057400" cy="348876"/>
          </a:xfrm>
          <a:prstGeom prst="rect">
            <a:avLst/>
          </a:prstGeom>
          <a:noFill/>
          <a:ln w="9525">
            <a:noFill/>
            <a:miter lim="800000"/>
            <a:headEnd/>
            <a:tailEnd/>
          </a:ln>
        </p:spPr>
        <p:txBody>
          <a:bodyPr wrap="square" lIns="101662" tIns="50831" rIns="101662" bIns="50831">
            <a:spAutoFit/>
          </a:bodyPr>
          <a:lstStyle/>
          <a:p>
            <a:pPr algn="ctr" defTabSz="1017588">
              <a:lnSpc>
                <a:spcPct val="100000"/>
              </a:lnSpc>
              <a:spcBef>
                <a:spcPct val="50000"/>
              </a:spcBef>
            </a:pPr>
            <a:r>
              <a:rPr lang="en-US" sz="1600" b="1" i="1">
                <a:solidFill>
                  <a:schemeClr val="tx1"/>
                </a:solidFill>
              </a:rPr>
              <a:t>Digital manometer</a:t>
            </a:r>
          </a:p>
        </p:txBody>
      </p:sp>
    </p:spTree>
    <p:extLst>
      <p:ext uri="{BB962C8B-B14F-4D97-AF65-F5344CB8AC3E}">
        <p14:creationId xmlns:p14="http://schemas.microsoft.com/office/powerpoint/2010/main" val="2807437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91338D-B4D9-5053-1EFC-027502F199D2}"/>
              </a:ext>
            </a:extLst>
          </p:cNvPr>
          <p:cNvSpPr>
            <a:spLocks noGrp="1"/>
          </p:cNvSpPr>
          <p:nvPr>
            <p:ph type="body" sz="quarter" idx="13"/>
          </p:nvPr>
        </p:nvSpPr>
        <p:spPr>
          <a:xfrm>
            <a:off x="548642" y="143130"/>
            <a:ext cx="13319758" cy="987552"/>
          </a:xfrm>
        </p:spPr>
        <p:txBody>
          <a:bodyPr/>
          <a:lstStyle/>
          <a:p>
            <a:r>
              <a:rPr lang="en-US" sz="4000" dirty="0"/>
              <a:t>Locating Gas Pressure Taps</a:t>
            </a:r>
          </a:p>
        </p:txBody>
      </p:sp>
      <p:sp>
        <p:nvSpPr>
          <p:cNvPr id="6" name="Slide Number Placeholder 5">
            <a:extLst>
              <a:ext uri="{FF2B5EF4-FFF2-40B4-BE49-F238E27FC236}">
                <a16:creationId xmlns:a16="http://schemas.microsoft.com/office/drawing/2014/main" id="{39023E5F-F00E-7803-0B85-D2BBE5BBDF09}"/>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38</a:t>
            </a:fld>
            <a:endParaRPr lang="en-US"/>
          </a:p>
        </p:txBody>
      </p:sp>
      <p:pic>
        <p:nvPicPr>
          <p:cNvPr id="34" name="Picture 8" descr="36E36__304">
            <a:extLst>
              <a:ext uri="{FF2B5EF4-FFF2-40B4-BE49-F238E27FC236}">
                <a16:creationId xmlns:a16="http://schemas.microsoft.com/office/drawing/2014/main" id="{33A44ED3-B522-21AE-173A-4009C44A1AF5}"/>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91730" y="4527632"/>
            <a:ext cx="2191573" cy="2070160"/>
          </a:xfrm>
          <a:prstGeom prst="ellipse">
            <a:avLst/>
          </a:prstGeom>
          <a:noFill/>
          <a:ln w="28575">
            <a:solidFill>
              <a:schemeClr val="accent2"/>
            </a:solidFill>
            <a:miter lim="800000"/>
            <a:headEnd/>
            <a:tailEnd/>
          </a:ln>
        </p:spPr>
      </p:pic>
      <p:pic>
        <p:nvPicPr>
          <p:cNvPr id="35" name="Picture 8" descr="36E36__304">
            <a:extLst>
              <a:ext uri="{FF2B5EF4-FFF2-40B4-BE49-F238E27FC236}">
                <a16:creationId xmlns:a16="http://schemas.microsoft.com/office/drawing/2014/main" id="{3DA1857F-78A8-6E3D-7F04-6D996A9B7B14}"/>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378136" y="3455344"/>
            <a:ext cx="1524000" cy="1624298"/>
          </a:xfrm>
          <a:prstGeom prst="rect">
            <a:avLst/>
          </a:prstGeom>
          <a:noFill/>
          <a:ln w="9525">
            <a:noFill/>
            <a:miter lim="800000"/>
            <a:headEnd/>
            <a:tailEnd/>
          </a:ln>
        </p:spPr>
      </p:pic>
      <p:pic>
        <p:nvPicPr>
          <p:cNvPr id="36" name="Picture 35">
            <a:extLst>
              <a:ext uri="{FF2B5EF4-FFF2-40B4-BE49-F238E27FC236}">
                <a16:creationId xmlns:a16="http://schemas.microsoft.com/office/drawing/2014/main" id="{6484C7B2-55FA-B3D1-8594-99BAA3B62BF9}"/>
              </a:ext>
            </a:extLst>
          </p:cNvPr>
          <p:cNvPicPr>
            <a:picLocks noChangeAspect="1"/>
          </p:cNvPicPr>
          <p:nvPr/>
        </p:nvPicPr>
        <p:blipFill>
          <a:blip r:embed="rId5"/>
          <a:stretch>
            <a:fillRect/>
          </a:stretch>
        </p:blipFill>
        <p:spPr>
          <a:xfrm rot="14011852">
            <a:off x="4335933" y="5325304"/>
            <a:ext cx="518812" cy="1636078"/>
          </a:xfrm>
          <a:prstGeom prst="rect">
            <a:avLst/>
          </a:prstGeom>
        </p:spPr>
      </p:pic>
      <p:sp>
        <p:nvSpPr>
          <p:cNvPr id="37" name="Oval 36">
            <a:extLst>
              <a:ext uri="{FF2B5EF4-FFF2-40B4-BE49-F238E27FC236}">
                <a16:creationId xmlns:a16="http://schemas.microsoft.com/office/drawing/2014/main" id="{F41BBD75-7952-34F6-7AEA-E07397E039B5}"/>
              </a:ext>
            </a:extLst>
          </p:cNvPr>
          <p:cNvSpPr/>
          <p:nvPr/>
        </p:nvSpPr>
        <p:spPr bwMode="auto">
          <a:xfrm>
            <a:off x="3987736" y="4680032"/>
            <a:ext cx="381000" cy="378613"/>
          </a:xfrm>
          <a:prstGeom prst="ellipse">
            <a:avLst/>
          </a:prstGeom>
          <a:noFill/>
          <a:ln w="285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38" name="Straight Connector 37">
            <a:extLst>
              <a:ext uri="{FF2B5EF4-FFF2-40B4-BE49-F238E27FC236}">
                <a16:creationId xmlns:a16="http://schemas.microsoft.com/office/drawing/2014/main" id="{8CDC7D6F-0C14-BEFA-A6AF-2B4E1966046E}"/>
              </a:ext>
            </a:extLst>
          </p:cNvPr>
          <p:cNvCxnSpPr>
            <a:cxnSpLocks/>
          </p:cNvCxnSpPr>
          <p:nvPr/>
        </p:nvCxnSpPr>
        <p:spPr bwMode="auto">
          <a:xfrm flipH="1" flipV="1">
            <a:off x="2844736" y="4527632"/>
            <a:ext cx="1198796" cy="207847"/>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627EE3E-C374-5449-E2BA-A3F514665096}"/>
              </a:ext>
            </a:extLst>
          </p:cNvPr>
          <p:cNvCxnSpPr>
            <a:cxnSpLocks/>
          </p:cNvCxnSpPr>
          <p:nvPr/>
        </p:nvCxnSpPr>
        <p:spPr bwMode="auto">
          <a:xfrm flipV="1">
            <a:off x="3783301" y="5003198"/>
            <a:ext cx="529639" cy="743634"/>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pic>
        <p:nvPicPr>
          <p:cNvPr id="40" name="Picture 39">
            <a:extLst>
              <a:ext uri="{FF2B5EF4-FFF2-40B4-BE49-F238E27FC236}">
                <a16:creationId xmlns:a16="http://schemas.microsoft.com/office/drawing/2014/main" id="{07DC7972-FC6B-BB18-35F6-80387D98A9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9231" y="5452852"/>
            <a:ext cx="1857880" cy="1735698"/>
          </a:xfrm>
          <a:prstGeom prst="rect">
            <a:avLst/>
          </a:prstGeom>
        </p:spPr>
      </p:pic>
      <p:pic>
        <p:nvPicPr>
          <p:cNvPr id="41" name="Picture 40">
            <a:extLst>
              <a:ext uri="{FF2B5EF4-FFF2-40B4-BE49-F238E27FC236}">
                <a16:creationId xmlns:a16="http://schemas.microsoft.com/office/drawing/2014/main" id="{E65800A8-CAF1-F062-AD37-00E1924636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2787" y="3564087"/>
            <a:ext cx="1433860" cy="1623249"/>
          </a:xfrm>
          <a:prstGeom prst="rect">
            <a:avLst/>
          </a:prstGeom>
        </p:spPr>
      </p:pic>
      <p:pic>
        <p:nvPicPr>
          <p:cNvPr id="42" name="Picture 41">
            <a:extLst>
              <a:ext uri="{FF2B5EF4-FFF2-40B4-BE49-F238E27FC236}">
                <a16:creationId xmlns:a16="http://schemas.microsoft.com/office/drawing/2014/main" id="{A51D800B-C120-D9F5-E110-612A315E4D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64897" y="4768026"/>
            <a:ext cx="2170877" cy="2070160"/>
          </a:xfrm>
          <a:prstGeom prst="ellipse">
            <a:avLst/>
          </a:prstGeom>
          <a:ln w="28575">
            <a:solidFill>
              <a:schemeClr val="accent2"/>
            </a:solidFill>
          </a:ln>
        </p:spPr>
      </p:pic>
      <p:sp>
        <p:nvSpPr>
          <p:cNvPr id="43" name="Oval 42">
            <a:extLst>
              <a:ext uri="{FF2B5EF4-FFF2-40B4-BE49-F238E27FC236}">
                <a16:creationId xmlns:a16="http://schemas.microsoft.com/office/drawing/2014/main" id="{4516200E-F4C8-6850-F9BD-BB92D3321099}"/>
              </a:ext>
            </a:extLst>
          </p:cNvPr>
          <p:cNvSpPr/>
          <p:nvPr/>
        </p:nvSpPr>
        <p:spPr bwMode="auto">
          <a:xfrm>
            <a:off x="11526321" y="4193970"/>
            <a:ext cx="211050" cy="209728"/>
          </a:xfrm>
          <a:prstGeom prst="ellipse">
            <a:avLst/>
          </a:prstGeom>
          <a:noFill/>
          <a:ln w="2857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44" name="Straight Connector 43">
            <a:extLst>
              <a:ext uri="{FF2B5EF4-FFF2-40B4-BE49-F238E27FC236}">
                <a16:creationId xmlns:a16="http://schemas.microsoft.com/office/drawing/2014/main" id="{9CA4D0E8-2188-2E63-8CCC-7829C86B2C52}"/>
              </a:ext>
            </a:extLst>
          </p:cNvPr>
          <p:cNvCxnSpPr>
            <a:cxnSpLocks/>
          </p:cNvCxnSpPr>
          <p:nvPr/>
        </p:nvCxnSpPr>
        <p:spPr bwMode="auto">
          <a:xfrm flipH="1">
            <a:off x="9468921" y="4224684"/>
            <a:ext cx="2088308" cy="543342"/>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EC3F5A38-7AB4-9603-005D-2B0B685CC4EE}"/>
              </a:ext>
            </a:extLst>
          </p:cNvPr>
          <p:cNvCxnSpPr>
            <a:cxnSpLocks/>
          </p:cNvCxnSpPr>
          <p:nvPr/>
        </p:nvCxnSpPr>
        <p:spPr bwMode="auto">
          <a:xfrm flipH="1">
            <a:off x="10635774" y="4372984"/>
            <a:ext cx="1070689" cy="1430122"/>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4" name="Text Placeholder 2">
            <a:extLst>
              <a:ext uri="{FF2B5EF4-FFF2-40B4-BE49-F238E27FC236}">
                <a16:creationId xmlns:a16="http://schemas.microsoft.com/office/drawing/2014/main" id="{9503EFAD-E2DA-7982-8763-EC70545F97C0}"/>
              </a:ext>
            </a:extLst>
          </p:cNvPr>
          <p:cNvSpPr txBox="1">
            <a:spLocks/>
          </p:cNvSpPr>
          <p:nvPr/>
        </p:nvSpPr>
        <p:spPr>
          <a:xfrm>
            <a:off x="762000" y="1554480"/>
            <a:ext cx="6172200" cy="1900864"/>
          </a:xfrm>
          <a:prstGeom prst="rect">
            <a:avLst/>
          </a:prstGeom>
        </p:spPr>
        <p:txBody>
          <a:bodyPr vert="horz" lIns="0" tIns="0" rIns="0" bIns="0" rtlCol="0" anchor="t">
            <a:noAutofit/>
          </a:bodyPr>
          <a:lstStyle>
            <a:lvl1pPr marL="0" indent="0" algn="l" defTabSz="1097192" rtl="0" eaLnBrk="1" latinLnBrk="0" hangingPunct="1">
              <a:lnSpc>
                <a:spcPct val="100000"/>
              </a:lnSpc>
              <a:spcBef>
                <a:spcPts val="0"/>
              </a:spcBef>
              <a:spcAft>
                <a:spcPts val="300"/>
              </a:spcAft>
              <a:buClr>
                <a:schemeClr val="tx1"/>
              </a:buClr>
              <a:buFont typeface="Arial" panose="020B0604020202020204" pitchFamily="34" charset="0"/>
              <a:buNone/>
              <a:tabLst/>
              <a:defRPr sz="1800" b="0" i="0" kern="1200">
                <a:solidFill>
                  <a:schemeClr val="accent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buClr>
                <a:schemeClr val="accent4"/>
              </a:buClr>
            </a:pPr>
            <a:r>
              <a:rPr lang="en-US" sz="2800" dirty="0">
                <a:solidFill>
                  <a:schemeClr val="accent4"/>
                </a:solidFill>
              </a:rPr>
              <a:t>Two styles of pressure test ports:</a:t>
            </a:r>
          </a:p>
          <a:p>
            <a:pPr marL="342900" indent="-342900">
              <a:buClr>
                <a:schemeClr val="accent4"/>
              </a:buClr>
              <a:buFont typeface="+mj-lt"/>
              <a:buAutoNum type="arabicPeriod"/>
            </a:pPr>
            <a:r>
              <a:rPr lang="en-US" sz="2800" dirty="0"/>
              <a:t>Removable plug for use with 1/8” MPT/barbed adaptor</a:t>
            </a:r>
          </a:p>
        </p:txBody>
      </p:sp>
      <p:sp>
        <p:nvSpPr>
          <p:cNvPr id="5" name="Text Placeholder 2">
            <a:extLst>
              <a:ext uri="{FF2B5EF4-FFF2-40B4-BE49-F238E27FC236}">
                <a16:creationId xmlns:a16="http://schemas.microsoft.com/office/drawing/2014/main" id="{08C4F25C-AC5A-08A0-D8B8-797641451ACC}"/>
              </a:ext>
            </a:extLst>
          </p:cNvPr>
          <p:cNvSpPr txBox="1">
            <a:spLocks/>
          </p:cNvSpPr>
          <p:nvPr/>
        </p:nvSpPr>
        <p:spPr>
          <a:xfrm>
            <a:off x="7897905" y="2054229"/>
            <a:ext cx="6338047" cy="987552"/>
          </a:xfrm>
          <a:prstGeom prst="rect">
            <a:avLst/>
          </a:prstGeom>
        </p:spPr>
        <p:txBody>
          <a:bodyPr vert="horz" lIns="0" tIns="0" rIns="0" bIns="0" rtlCol="0" anchor="t">
            <a:noAutofit/>
          </a:bodyPr>
          <a:lstStyle>
            <a:lvl1pPr marL="0" indent="0" algn="l" defTabSz="1097192" rtl="0" eaLnBrk="1" latinLnBrk="0" hangingPunct="1">
              <a:lnSpc>
                <a:spcPct val="100000"/>
              </a:lnSpc>
              <a:spcBef>
                <a:spcPts val="0"/>
              </a:spcBef>
              <a:spcAft>
                <a:spcPts val="300"/>
              </a:spcAft>
              <a:buClr>
                <a:schemeClr val="tx1"/>
              </a:buClr>
              <a:buFont typeface="Arial" panose="020B0604020202020204" pitchFamily="34" charset="0"/>
              <a:buNone/>
              <a:tabLst/>
              <a:defRPr sz="1800" b="0" i="0" kern="1200">
                <a:solidFill>
                  <a:schemeClr val="accent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42900" indent="-342900">
              <a:buClr>
                <a:schemeClr val="accent4"/>
              </a:buClr>
              <a:buFont typeface="+mj-lt"/>
              <a:buAutoNum type="arabicPeriod" startAt="2"/>
            </a:pPr>
            <a:r>
              <a:rPr lang="en-US" sz="2800" dirty="0">
                <a:solidFill>
                  <a:schemeClr val="tx1"/>
                </a:solidFill>
              </a:rPr>
              <a:t>Integrated tower-style pressure tap for use with 5/16” ID tubing adaptor</a:t>
            </a:r>
          </a:p>
        </p:txBody>
      </p:sp>
    </p:spTree>
    <p:extLst>
      <p:ext uri="{BB962C8B-B14F-4D97-AF65-F5344CB8AC3E}">
        <p14:creationId xmlns:p14="http://schemas.microsoft.com/office/powerpoint/2010/main" val="2337009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91338D-B4D9-5053-1EFC-027502F199D2}"/>
              </a:ext>
            </a:extLst>
          </p:cNvPr>
          <p:cNvSpPr>
            <a:spLocks noGrp="1"/>
          </p:cNvSpPr>
          <p:nvPr>
            <p:ph type="body" sz="quarter" idx="13"/>
          </p:nvPr>
        </p:nvSpPr>
        <p:spPr>
          <a:xfrm>
            <a:off x="548642" y="143130"/>
            <a:ext cx="13319758" cy="987552"/>
          </a:xfrm>
        </p:spPr>
        <p:txBody>
          <a:bodyPr/>
          <a:lstStyle/>
          <a:p>
            <a:r>
              <a:rPr lang="en-US" sz="4000" dirty="0"/>
              <a:t>Locating Gas Pressure Taps</a:t>
            </a:r>
          </a:p>
        </p:txBody>
      </p:sp>
      <p:sp>
        <p:nvSpPr>
          <p:cNvPr id="3" name="Text Placeholder 5">
            <a:extLst>
              <a:ext uri="{FF2B5EF4-FFF2-40B4-BE49-F238E27FC236}">
                <a16:creationId xmlns:a16="http://schemas.microsoft.com/office/drawing/2014/main" id="{5BD0A875-0249-7E5A-8CBE-4870A0EC5CED}"/>
              </a:ext>
            </a:extLst>
          </p:cNvPr>
          <p:cNvSpPr txBox="1">
            <a:spLocks/>
          </p:cNvSpPr>
          <p:nvPr/>
        </p:nvSpPr>
        <p:spPr>
          <a:xfrm>
            <a:off x="762000" y="2328863"/>
            <a:ext cx="6172200" cy="1714270"/>
          </a:xfrm>
          <a:prstGeom prst="rect">
            <a:avLst/>
          </a:prstGeom>
        </p:spPr>
        <p:txBody>
          <a:bodyPr vert="horz" lIns="0" tIns="0" rIns="0" bIns="0" rtlCol="0">
            <a:noAutofit/>
          </a:bodyPr>
          <a:lstStyle>
            <a:lvl1pPr marL="285750" indent="-2857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800" dirty="0"/>
              <a:t>Locate the pressure test port for both the inlet (supply) pressure and the outlet (manifold) pressure.</a:t>
            </a:r>
          </a:p>
        </p:txBody>
      </p:sp>
      <p:grpSp>
        <p:nvGrpSpPr>
          <p:cNvPr id="25" name="Group 24">
            <a:extLst>
              <a:ext uri="{FF2B5EF4-FFF2-40B4-BE49-F238E27FC236}">
                <a16:creationId xmlns:a16="http://schemas.microsoft.com/office/drawing/2014/main" id="{6271E436-17E1-34A7-0D27-8B15FA8C8028}"/>
              </a:ext>
            </a:extLst>
          </p:cNvPr>
          <p:cNvGrpSpPr/>
          <p:nvPr/>
        </p:nvGrpSpPr>
        <p:grpSpPr>
          <a:xfrm>
            <a:off x="6508293" y="2659062"/>
            <a:ext cx="6867926" cy="4180926"/>
            <a:chOff x="6771874" y="2328862"/>
            <a:chExt cx="6867926" cy="4180926"/>
          </a:xfrm>
        </p:grpSpPr>
        <p:pic>
          <p:nvPicPr>
            <p:cNvPr id="22" name="Picture 21">
              <a:extLst>
                <a:ext uri="{FF2B5EF4-FFF2-40B4-BE49-F238E27FC236}">
                  <a16:creationId xmlns:a16="http://schemas.microsoft.com/office/drawing/2014/main" id="{68E92518-1F7E-496D-91AA-010122F224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84" t="1596" b="4443"/>
            <a:stretch/>
          </p:blipFill>
          <p:spPr>
            <a:xfrm>
              <a:off x="6934200" y="2397951"/>
              <a:ext cx="6705600" cy="4111837"/>
            </a:xfrm>
            <a:prstGeom prst="rect">
              <a:avLst/>
            </a:prstGeom>
          </p:spPr>
        </p:pic>
        <p:sp>
          <p:nvSpPr>
            <p:cNvPr id="23" name="Oval 22">
              <a:extLst>
                <a:ext uri="{FF2B5EF4-FFF2-40B4-BE49-F238E27FC236}">
                  <a16:creationId xmlns:a16="http://schemas.microsoft.com/office/drawing/2014/main" id="{487F882E-647D-9834-F8CB-9C7D84F44A7F}"/>
                </a:ext>
              </a:extLst>
            </p:cNvPr>
            <p:cNvSpPr/>
            <p:nvPr/>
          </p:nvSpPr>
          <p:spPr bwMode="auto">
            <a:xfrm>
              <a:off x="8758073" y="2328862"/>
              <a:ext cx="2025650" cy="559134"/>
            </a:xfrm>
            <a:prstGeom prst="ellipse">
              <a:avLst/>
            </a:prstGeom>
            <a:noFill/>
            <a:ln w="25400">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4" name="Oval 23">
              <a:extLst>
                <a:ext uri="{FF2B5EF4-FFF2-40B4-BE49-F238E27FC236}">
                  <a16:creationId xmlns:a16="http://schemas.microsoft.com/office/drawing/2014/main" id="{EE0724B2-025F-73BD-4007-2BC13282FB33}"/>
                </a:ext>
              </a:extLst>
            </p:cNvPr>
            <p:cNvSpPr/>
            <p:nvPr/>
          </p:nvSpPr>
          <p:spPr bwMode="auto">
            <a:xfrm>
              <a:off x="6771874" y="5310401"/>
              <a:ext cx="1537873" cy="599861"/>
            </a:xfrm>
            <a:prstGeom prst="ellipse">
              <a:avLst/>
            </a:prstGeom>
            <a:noFill/>
            <a:ln w="25400">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sp>
        <p:nvSpPr>
          <p:cNvPr id="26" name="Content Placeholder 4">
            <a:extLst>
              <a:ext uri="{FF2B5EF4-FFF2-40B4-BE49-F238E27FC236}">
                <a16:creationId xmlns:a16="http://schemas.microsoft.com/office/drawing/2014/main" id="{B3AB9E36-9F1A-3556-AA77-F94F9BA3CE20}"/>
              </a:ext>
            </a:extLst>
          </p:cNvPr>
          <p:cNvSpPr txBox="1">
            <a:spLocks/>
          </p:cNvSpPr>
          <p:nvPr/>
        </p:nvSpPr>
        <p:spPr>
          <a:xfrm>
            <a:off x="12950311" y="2933098"/>
            <a:ext cx="685800" cy="365760"/>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lgn="ctr">
              <a:buNone/>
            </a:pPr>
            <a:r>
              <a:rPr lang="en-US" b="1" kern="0">
                <a:solidFill>
                  <a:schemeClr val="accent1"/>
                </a:solidFill>
              </a:rPr>
              <a:t>36J</a:t>
            </a:r>
          </a:p>
        </p:txBody>
      </p:sp>
      <p:pic>
        <p:nvPicPr>
          <p:cNvPr id="27" name="Picture 26" descr="36J24_510__sgl_stage.png">
            <a:extLst>
              <a:ext uri="{FF2B5EF4-FFF2-40B4-BE49-F238E27FC236}">
                <a16:creationId xmlns:a16="http://schemas.microsoft.com/office/drawing/2014/main" id="{856704D3-140E-40C8-70CC-972462FE9E98}"/>
              </a:ext>
            </a:extLst>
          </p:cNvPr>
          <p:cNvPicPr>
            <a:picLocks noChangeAspect="1"/>
          </p:cNvPicPr>
          <p:nvPr/>
        </p:nvPicPr>
        <p:blipFill>
          <a:blip r:embed="rId4" cstate="print"/>
          <a:stretch>
            <a:fillRect/>
          </a:stretch>
        </p:blipFill>
        <p:spPr>
          <a:xfrm>
            <a:off x="12735326" y="1565512"/>
            <a:ext cx="1066800" cy="1164220"/>
          </a:xfrm>
          <a:prstGeom prst="rect">
            <a:avLst/>
          </a:prstGeom>
        </p:spPr>
      </p:pic>
    </p:spTree>
    <p:extLst>
      <p:ext uri="{BB962C8B-B14F-4D97-AF65-F5344CB8AC3E}">
        <p14:creationId xmlns:p14="http://schemas.microsoft.com/office/powerpoint/2010/main" val="215571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3F157-642D-D8DC-5323-269A8FD78958}"/>
              </a:ext>
            </a:extLst>
          </p:cNvPr>
          <p:cNvSpPr>
            <a:spLocks noGrp="1"/>
          </p:cNvSpPr>
          <p:nvPr>
            <p:ph type="body" sz="quarter" idx="15"/>
          </p:nvPr>
        </p:nvSpPr>
        <p:spPr>
          <a:xfrm>
            <a:off x="762000" y="1554480"/>
            <a:ext cx="7208808" cy="4089002"/>
          </a:xfrm>
        </p:spPr>
        <p:txBody>
          <a:bodyPr/>
          <a:lstStyle/>
          <a:p>
            <a:pPr marL="0" indent="0">
              <a:spcBef>
                <a:spcPts val="0"/>
              </a:spcBef>
              <a:spcAft>
                <a:spcPts val="0"/>
              </a:spcAft>
              <a:buNone/>
            </a:pPr>
            <a:r>
              <a:rPr lang="en-US" sz="2800" dirty="0"/>
              <a:t>A gas valve is an automated valve that controls the pressure of the fuel supplied to the main burner.</a:t>
            </a:r>
          </a:p>
          <a:p>
            <a:pPr marL="0" indent="0">
              <a:spcBef>
                <a:spcPts val="0"/>
              </a:spcBef>
              <a:spcAft>
                <a:spcPts val="0"/>
              </a:spcAft>
              <a:buNone/>
            </a:pPr>
            <a:endParaRPr lang="en-US" sz="2000" dirty="0"/>
          </a:p>
          <a:p>
            <a:pPr marL="0" indent="0">
              <a:spcBef>
                <a:spcPts val="0"/>
              </a:spcBef>
              <a:spcAft>
                <a:spcPts val="0"/>
              </a:spcAft>
              <a:buNone/>
            </a:pPr>
            <a:r>
              <a:rPr lang="en-US" sz="2800" dirty="0"/>
              <a:t>The gas valve starts and stops the flow of fuel and controls the pressure the fuel is supplied to the burners.</a:t>
            </a:r>
            <a:endParaRPr lang="en-US" sz="2800" dirty="0">
              <a:cs typeface="Arial"/>
            </a:endParaRPr>
          </a:p>
          <a:p>
            <a:pPr marL="0" indent="0">
              <a:buNone/>
            </a:pPr>
            <a:endParaRPr lang="en-US" sz="2800" dirty="0"/>
          </a:p>
        </p:txBody>
      </p:sp>
      <p:sp>
        <p:nvSpPr>
          <p:cNvPr id="4" name="Text Placeholder 3">
            <a:extLst>
              <a:ext uri="{FF2B5EF4-FFF2-40B4-BE49-F238E27FC236}">
                <a16:creationId xmlns:a16="http://schemas.microsoft.com/office/drawing/2014/main" id="{936531A9-7375-AFAC-D505-4D2D2397B32D}"/>
              </a:ext>
            </a:extLst>
          </p:cNvPr>
          <p:cNvSpPr>
            <a:spLocks noGrp="1"/>
          </p:cNvSpPr>
          <p:nvPr>
            <p:ph type="body" sz="quarter" idx="13"/>
          </p:nvPr>
        </p:nvSpPr>
        <p:spPr/>
        <p:txBody>
          <a:bodyPr/>
          <a:lstStyle/>
          <a:p>
            <a:r>
              <a:rPr lang="en-US" sz="4000" dirty="0"/>
              <a:t>What is a Gas Valve?</a:t>
            </a:r>
          </a:p>
        </p:txBody>
      </p:sp>
      <p:sp>
        <p:nvSpPr>
          <p:cNvPr id="6" name="Slide Number Placeholder 5">
            <a:extLst>
              <a:ext uri="{FF2B5EF4-FFF2-40B4-BE49-F238E27FC236}">
                <a16:creationId xmlns:a16="http://schemas.microsoft.com/office/drawing/2014/main" id="{F52105AD-37B6-8917-79AA-83E9F94E66E4}"/>
              </a:ext>
            </a:extLst>
          </p:cNvPr>
          <p:cNvSpPr>
            <a:spLocks noGrp="1"/>
          </p:cNvSpPr>
          <p:nvPr>
            <p:ph type="sldNum" sz="quarter" idx="4"/>
          </p:nvPr>
        </p:nvSpPr>
        <p:spPr/>
        <p:txBody>
          <a:bodyPr/>
          <a:lstStyle/>
          <a:p>
            <a:fld id="{837543D7-8401-5C4E-B0A9-F48897C0C347}" type="slidenum">
              <a:rPr lang="en-US" smtClean="0"/>
              <a:pPr/>
              <a:t>4</a:t>
            </a:fld>
            <a:endParaRPr lang="en-US"/>
          </a:p>
        </p:txBody>
      </p:sp>
      <p:pic>
        <p:nvPicPr>
          <p:cNvPr id="14" name="Picture 4">
            <a:extLst>
              <a:ext uri="{FF2B5EF4-FFF2-40B4-BE49-F238E27FC236}">
                <a16:creationId xmlns:a16="http://schemas.microsoft.com/office/drawing/2014/main" id="{791EA055-AC75-82CB-DACE-1613618576D0}"/>
              </a:ext>
            </a:extLst>
          </p:cNvPr>
          <p:cNvPicPr>
            <a:picLocks noChangeAspect="1" noChangeArrowheads="1"/>
          </p:cNvPicPr>
          <p:nvPr/>
        </p:nvPicPr>
        <p:blipFill>
          <a:blip r:embed="rId2" cstate="print"/>
          <a:stretch>
            <a:fillRect/>
          </a:stretch>
        </p:blipFill>
        <p:spPr>
          <a:xfrm>
            <a:off x="8335134" y="379920"/>
            <a:ext cx="6122737" cy="7327815"/>
          </a:xfrm>
          <a:prstGeom prst="rect">
            <a:avLst/>
          </a:prstGeom>
        </p:spPr>
      </p:pic>
      <p:grpSp>
        <p:nvGrpSpPr>
          <p:cNvPr id="17" name="Group 16">
            <a:extLst>
              <a:ext uri="{FF2B5EF4-FFF2-40B4-BE49-F238E27FC236}">
                <a16:creationId xmlns:a16="http://schemas.microsoft.com/office/drawing/2014/main" id="{0FF1238B-5628-51D8-154E-BC9CC192D7C2}"/>
              </a:ext>
            </a:extLst>
          </p:cNvPr>
          <p:cNvGrpSpPr/>
          <p:nvPr/>
        </p:nvGrpSpPr>
        <p:grpSpPr>
          <a:xfrm>
            <a:off x="4239632" y="4701660"/>
            <a:ext cx="3913339" cy="2925254"/>
            <a:chOff x="4221480" y="4754879"/>
            <a:chExt cx="3057056" cy="2285175"/>
          </a:xfrm>
        </p:grpSpPr>
        <p:pic>
          <p:nvPicPr>
            <p:cNvPr id="15" name="Picture 6">
              <a:extLst>
                <a:ext uri="{FF2B5EF4-FFF2-40B4-BE49-F238E27FC236}">
                  <a16:creationId xmlns:a16="http://schemas.microsoft.com/office/drawing/2014/main" id="{D69F3C13-D897-0036-4098-860A9863AD78}"/>
                </a:ext>
              </a:extLst>
            </p:cNvPr>
            <p:cNvPicPr>
              <a:picLocks noChangeAspect="1" noChangeArrowheads="1"/>
            </p:cNvPicPr>
            <p:nvPr/>
          </p:nvPicPr>
          <p:blipFill>
            <a:blip r:embed="rId3" cstate="print"/>
            <a:srcRect/>
            <a:stretch>
              <a:fillRect/>
            </a:stretch>
          </p:blipFill>
          <p:spPr bwMode="auto">
            <a:xfrm>
              <a:off x="4221480" y="4754879"/>
              <a:ext cx="3057056" cy="2285175"/>
            </a:xfrm>
            <a:prstGeom prst="rect">
              <a:avLst/>
            </a:prstGeom>
            <a:noFill/>
            <a:ln w="9525">
              <a:noFill/>
              <a:miter lim="800000"/>
              <a:headEnd/>
              <a:tailEnd/>
            </a:ln>
            <a:effectLst/>
          </p:spPr>
        </p:pic>
        <p:sp>
          <p:nvSpPr>
            <p:cNvPr id="16" name="Rectangle 15">
              <a:extLst>
                <a:ext uri="{FF2B5EF4-FFF2-40B4-BE49-F238E27FC236}">
                  <a16:creationId xmlns:a16="http://schemas.microsoft.com/office/drawing/2014/main" id="{013BE3D2-39C2-3515-C872-8A626D1DA1D1}"/>
                </a:ext>
              </a:extLst>
            </p:cNvPr>
            <p:cNvSpPr/>
            <p:nvPr/>
          </p:nvSpPr>
          <p:spPr bwMode="auto">
            <a:xfrm>
              <a:off x="5578066" y="4907280"/>
              <a:ext cx="1081814" cy="990600"/>
            </a:xfrm>
            <a:prstGeom prst="rect">
              <a:avLst/>
            </a:prstGeom>
            <a:noFill/>
            <a:ln w="38100">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grpSp>
    </p:spTree>
    <p:extLst>
      <p:ext uri="{BB962C8B-B14F-4D97-AF65-F5344CB8AC3E}">
        <p14:creationId xmlns:p14="http://schemas.microsoft.com/office/powerpoint/2010/main" val="2756769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554480"/>
            <a:ext cx="11493500" cy="2978150"/>
          </a:xfrm>
        </p:spPr>
        <p:txBody>
          <a:bodyPr/>
          <a:lstStyle/>
          <a:p>
            <a:r>
              <a:rPr lang="en-US" sz="2800" dirty="0"/>
              <a:t>If the equipment does not accommodate the swing radius of the gas valve, the manifold may be removed from the burners.</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a:xfrm>
            <a:off x="548642" y="143130"/>
            <a:ext cx="13319758" cy="987552"/>
          </a:xfrm>
        </p:spPr>
        <p:txBody>
          <a:bodyPr/>
          <a:lstStyle/>
          <a:p>
            <a:r>
              <a:rPr lang="en-US" sz="4000" dirty="0"/>
              <a:t>Gas Valve Replacement</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40</a:t>
            </a:fld>
            <a:endParaRPr lang="en-US"/>
          </a:p>
        </p:txBody>
      </p:sp>
      <p:sp>
        <p:nvSpPr>
          <p:cNvPr id="26" name="Text Placeholder 6">
            <a:extLst>
              <a:ext uri="{FF2B5EF4-FFF2-40B4-BE49-F238E27FC236}">
                <a16:creationId xmlns:a16="http://schemas.microsoft.com/office/drawing/2014/main" id="{78CFFA1E-F49D-08A7-E72F-0CC21F0761EA}"/>
              </a:ext>
            </a:extLst>
          </p:cNvPr>
          <p:cNvSpPr txBox="1">
            <a:spLocks/>
          </p:cNvSpPr>
          <p:nvPr/>
        </p:nvSpPr>
        <p:spPr>
          <a:xfrm>
            <a:off x="762001" y="6144502"/>
            <a:ext cx="4102100"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defTabSz="1017588">
              <a:spcBef>
                <a:spcPct val="50000"/>
              </a:spcBef>
              <a:buNone/>
            </a:pPr>
            <a:r>
              <a:rPr lang="en-US" b="1" i="1" dirty="0"/>
              <a:t>Inlet pressure tap</a:t>
            </a:r>
          </a:p>
        </p:txBody>
      </p:sp>
      <p:sp>
        <p:nvSpPr>
          <p:cNvPr id="27" name="Text Placeholder 7">
            <a:extLst>
              <a:ext uri="{FF2B5EF4-FFF2-40B4-BE49-F238E27FC236}">
                <a16:creationId xmlns:a16="http://schemas.microsoft.com/office/drawing/2014/main" id="{CD83D9A8-37CB-A121-445A-A7E36CFD2866}"/>
              </a:ext>
            </a:extLst>
          </p:cNvPr>
          <p:cNvSpPr txBox="1">
            <a:spLocks/>
          </p:cNvSpPr>
          <p:nvPr/>
        </p:nvSpPr>
        <p:spPr>
          <a:xfrm>
            <a:off x="8472371" y="6144502"/>
            <a:ext cx="6487010"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defTabSz="1017588">
              <a:spcBef>
                <a:spcPct val="50000"/>
              </a:spcBef>
              <a:buNone/>
            </a:pPr>
            <a:r>
              <a:rPr lang="en-US" b="1" i="1" dirty="0"/>
              <a:t>Outlet pressure tap</a:t>
            </a:r>
          </a:p>
        </p:txBody>
      </p:sp>
      <p:pic>
        <p:nvPicPr>
          <p:cNvPr id="3" name="Picture 5" descr="C:\Users\wra0203\Pictures\Valve Project\DSC_0825.JPG">
            <a:extLst>
              <a:ext uri="{FF2B5EF4-FFF2-40B4-BE49-F238E27FC236}">
                <a16:creationId xmlns:a16="http://schemas.microsoft.com/office/drawing/2014/main" id="{06CA7273-F0CD-14F9-51BA-6BC5BEBB3E70}"/>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762000" y="2653292"/>
            <a:ext cx="3731629" cy="3337373"/>
          </a:xfrm>
          <a:prstGeom prst="rect">
            <a:avLst/>
          </a:prstGeom>
          <a:noFill/>
          <a:ln w="9525">
            <a:noFill/>
            <a:miter lim="800000"/>
            <a:headEnd/>
            <a:tailEnd/>
          </a:ln>
          <a:effectLst/>
        </p:spPr>
      </p:pic>
      <p:grpSp>
        <p:nvGrpSpPr>
          <p:cNvPr id="14" name="Group 13">
            <a:extLst>
              <a:ext uri="{FF2B5EF4-FFF2-40B4-BE49-F238E27FC236}">
                <a16:creationId xmlns:a16="http://schemas.microsoft.com/office/drawing/2014/main" id="{EE8E921A-52C3-BFE0-C95E-FF8240CA6AF1}"/>
              </a:ext>
            </a:extLst>
          </p:cNvPr>
          <p:cNvGrpSpPr/>
          <p:nvPr/>
        </p:nvGrpSpPr>
        <p:grpSpPr>
          <a:xfrm>
            <a:off x="5350341" y="2587361"/>
            <a:ext cx="2617943" cy="3306122"/>
            <a:chOff x="5350341" y="2981822"/>
            <a:chExt cx="2617943" cy="3306122"/>
          </a:xfrm>
        </p:grpSpPr>
        <p:pic>
          <p:nvPicPr>
            <p:cNvPr id="7" name="Picture 6" descr="36J22 Gas Flow Schematic With Color.png">
              <a:extLst>
                <a:ext uri="{FF2B5EF4-FFF2-40B4-BE49-F238E27FC236}">
                  <a16:creationId xmlns:a16="http://schemas.microsoft.com/office/drawing/2014/main" id="{AFD4B821-BB5D-D102-F3B8-336FE86251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95996" y="4079912"/>
              <a:ext cx="1223782" cy="2208032"/>
            </a:xfrm>
            <a:prstGeom prst="rect">
              <a:avLst/>
            </a:prstGeom>
          </p:spPr>
        </p:pic>
        <p:sp>
          <p:nvSpPr>
            <p:cNvPr id="8" name="Text Box 4">
              <a:extLst>
                <a:ext uri="{FF2B5EF4-FFF2-40B4-BE49-F238E27FC236}">
                  <a16:creationId xmlns:a16="http://schemas.microsoft.com/office/drawing/2014/main" id="{FA31362C-51A1-7196-E3C2-17913D590837}"/>
                </a:ext>
              </a:extLst>
            </p:cNvPr>
            <p:cNvSpPr txBox="1">
              <a:spLocks noChangeArrowheads="1"/>
            </p:cNvSpPr>
            <p:nvPr/>
          </p:nvSpPr>
          <p:spPr bwMode="auto">
            <a:xfrm>
              <a:off x="6551979" y="3374938"/>
              <a:ext cx="1416305" cy="718208"/>
            </a:xfrm>
            <a:prstGeom prst="rect">
              <a:avLst/>
            </a:prstGeom>
            <a:noFill/>
            <a:ln w="9525">
              <a:noFill/>
              <a:miter lim="800000"/>
              <a:headEnd/>
              <a:tailEnd/>
            </a:ln>
          </p:spPr>
          <p:txBody>
            <a:bodyPr wrap="square" lIns="101662" tIns="50831" rIns="101662" bIns="50831" anchor="t">
              <a:spAutoFit/>
            </a:bodyPr>
            <a:lstStyle/>
            <a:p>
              <a:pPr algn="ctr" defTabSz="1017588"/>
              <a:r>
                <a:rPr lang="en-US" sz="2000" b="1" i="0" dirty="0">
                  <a:solidFill>
                    <a:schemeClr val="accent4"/>
                  </a:solidFill>
                </a:rPr>
                <a:t>Tower</a:t>
              </a:r>
              <a:endParaRPr lang="en-US" sz="2000" dirty="0">
                <a:solidFill>
                  <a:schemeClr val="accent4"/>
                </a:solidFill>
              </a:endParaRPr>
            </a:p>
            <a:p>
              <a:pPr algn="ctr" defTabSz="1017588"/>
              <a:r>
                <a:rPr lang="en-US" sz="2000" b="1" i="0" dirty="0">
                  <a:solidFill>
                    <a:schemeClr val="accent4"/>
                  </a:solidFill>
                </a:rPr>
                <a:t>(boss)</a:t>
              </a:r>
              <a:endParaRPr lang="en-US" sz="2000" dirty="0">
                <a:solidFill>
                  <a:schemeClr val="accent4"/>
                </a:solidFill>
              </a:endParaRPr>
            </a:p>
          </p:txBody>
        </p:sp>
        <p:sp>
          <p:nvSpPr>
            <p:cNvPr id="9" name="Text Box 4">
              <a:extLst>
                <a:ext uri="{FF2B5EF4-FFF2-40B4-BE49-F238E27FC236}">
                  <a16:creationId xmlns:a16="http://schemas.microsoft.com/office/drawing/2014/main" id="{FAF4A791-7ED0-8375-C6BD-3A3FB3A85DEB}"/>
                </a:ext>
              </a:extLst>
            </p:cNvPr>
            <p:cNvSpPr txBox="1">
              <a:spLocks noChangeArrowheads="1"/>
            </p:cNvSpPr>
            <p:nvPr/>
          </p:nvSpPr>
          <p:spPr bwMode="auto">
            <a:xfrm>
              <a:off x="5350341" y="2981822"/>
              <a:ext cx="1495457" cy="718208"/>
            </a:xfrm>
            <a:prstGeom prst="rect">
              <a:avLst/>
            </a:prstGeom>
            <a:noFill/>
            <a:ln w="9525">
              <a:noFill/>
              <a:miter lim="800000"/>
              <a:headEnd/>
              <a:tailEnd/>
            </a:ln>
          </p:spPr>
          <p:txBody>
            <a:bodyPr wrap="square" lIns="101662" tIns="50831" rIns="101662" bIns="50831">
              <a:spAutoFit/>
            </a:bodyPr>
            <a:lstStyle/>
            <a:p>
              <a:pPr algn="ctr" defTabSz="1017588"/>
              <a:r>
                <a:rPr lang="en-US" sz="2000" b="1" i="0" dirty="0">
                  <a:solidFill>
                    <a:schemeClr val="accent4"/>
                  </a:solidFill>
                </a:rPr>
                <a:t>Valve screw</a:t>
              </a:r>
            </a:p>
          </p:txBody>
        </p:sp>
        <p:cxnSp>
          <p:nvCxnSpPr>
            <p:cNvPr id="10" name="Straight Arrow Connector 9">
              <a:extLst>
                <a:ext uri="{FF2B5EF4-FFF2-40B4-BE49-F238E27FC236}">
                  <a16:creationId xmlns:a16="http://schemas.microsoft.com/office/drawing/2014/main" id="{AF9F26FE-D999-7526-DD47-B0811D30D14D}"/>
                </a:ext>
              </a:extLst>
            </p:cNvPr>
            <p:cNvCxnSpPr>
              <a:cxnSpLocks/>
            </p:cNvCxnSpPr>
            <p:nvPr/>
          </p:nvCxnSpPr>
          <p:spPr bwMode="auto">
            <a:xfrm>
              <a:off x="6175258" y="3662148"/>
              <a:ext cx="228600" cy="686522"/>
            </a:xfrm>
            <a:prstGeom prst="straightConnector1">
              <a:avLst/>
            </a:prstGeom>
            <a:solidFill>
              <a:schemeClr val="accent1"/>
            </a:solidFill>
            <a:ln w="28575" cap="flat" cmpd="sng" algn="ctr">
              <a:solidFill>
                <a:schemeClr val="accent4"/>
              </a:solidFill>
              <a:prstDash val="solid"/>
              <a:round/>
              <a:headEnd type="none" w="med" len="med"/>
              <a:tailEnd type="triangle" w="lg" len="med"/>
            </a:ln>
            <a:effectLst/>
          </p:spPr>
        </p:cxnSp>
        <p:cxnSp>
          <p:nvCxnSpPr>
            <p:cNvPr id="11" name="Straight Arrow Connector 10">
              <a:extLst>
                <a:ext uri="{FF2B5EF4-FFF2-40B4-BE49-F238E27FC236}">
                  <a16:creationId xmlns:a16="http://schemas.microsoft.com/office/drawing/2014/main" id="{7D918AEE-1403-8321-9057-C8439E006E44}"/>
                </a:ext>
              </a:extLst>
            </p:cNvPr>
            <p:cNvCxnSpPr>
              <a:cxnSpLocks/>
            </p:cNvCxnSpPr>
            <p:nvPr/>
          </p:nvCxnSpPr>
          <p:spPr bwMode="auto">
            <a:xfrm flipH="1">
              <a:off x="6783120" y="4142462"/>
              <a:ext cx="387320" cy="385334"/>
            </a:xfrm>
            <a:prstGeom prst="straightConnector1">
              <a:avLst/>
            </a:prstGeom>
            <a:solidFill>
              <a:schemeClr val="accent1"/>
            </a:solidFill>
            <a:ln w="28575" cap="flat" cmpd="sng" algn="ctr">
              <a:solidFill>
                <a:schemeClr val="accent4"/>
              </a:solidFill>
              <a:prstDash val="solid"/>
              <a:round/>
              <a:headEnd type="none" w="med" len="med"/>
              <a:tailEnd type="triangle" w="lg" len="med"/>
            </a:ln>
            <a:effectLst/>
          </p:spPr>
        </p:cxnSp>
      </p:grpSp>
      <p:pic>
        <p:nvPicPr>
          <p:cNvPr id="12" name="Picture 6" descr="C:\Users\wra0203\Pictures\Valve Project\DSC_0827.JPG">
            <a:extLst>
              <a:ext uri="{FF2B5EF4-FFF2-40B4-BE49-F238E27FC236}">
                <a16:creationId xmlns:a16="http://schemas.microsoft.com/office/drawing/2014/main" id="{A6244088-0D9C-8D9D-09DA-319D8765525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72371" y="2660374"/>
            <a:ext cx="3783129" cy="3337373"/>
          </a:xfrm>
          <a:prstGeom prst="rect">
            <a:avLst/>
          </a:prstGeom>
          <a:noFill/>
          <a:effectLst/>
        </p:spPr>
      </p:pic>
      <p:grpSp>
        <p:nvGrpSpPr>
          <p:cNvPr id="18" name="Group 17">
            <a:extLst>
              <a:ext uri="{FF2B5EF4-FFF2-40B4-BE49-F238E27FC236}">
                <a16:creationId xmlns:a16="http://schemas.microsoft.com/office/drawing/2014/main" id="{052080B0-A3B9-067B-4D30-4040D7A01751}"/>
              </a:ext>
            </a:extLst>
          </p:cNvPr>
          <p:cNvGrpSpPr/>
          <p:nvPr/>
        </p:nvGrpSpPr>
        <p:grpSpPr>
          <a:xfrm>
            <a:off x="0" y="6639955"/>
            <a:ext cx="7315199" cy="987424"/>
            <a:chOff x="0" y="7115019"/>
            <a:chExt cx="7315199" cy="987424"/>
          </a:xfrm>
        </p:grpSpPr>
        <p:sp>
          <p:nvSpPr>
            <p:cNvPr id="19" name="Rectangle 18">
              <a:extLst>
                <a:ext uri="{FF2B5EF4-FFF2-40B4-BE49-F238E27FC236}">
                  <a16:creationId xmlns:a16="http://schemas.microsoft.com/office/drawing/2014/main" id="{074910C0-1970-387A-46BC-DECBED24351F}"/>
                </a:ext>
              </a:extLst>
            </p:cNvPr>
            <p:cNvSpPr/>
            <p:nvPr/>
          </p:nvSpPr>
          <p:spPr bwMode="auto">
            <a:xfrm rot="16200000">
              <a:off x="3163888" y="3951131"/>
              <a:ext cx="987424" cy="7315199"/>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20" name="Picture 19">
              <a:extLst>
                <a:ext uri="{FF2B5EF4-FFF2-40B4-BE49-F238E27FC236}">
                  <a16:creationId xmlns:a16="http://schemas.microsoft.com/office/drawing/2014/main" id="{D59F8A59-9826-910E-1433-2D7B9CA07F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p:spPr>
        </p:pic>
      </p:grpSp>
      <p:sp>
        <p:nvSpPr>
          <p:cNvPr id="21" name="Rectangle 20">
            <a:extLst>
              <a:ext uri="{FF2B5EF4-FFF2-40B4-BE49-F238E27FC236}">
                <a16:creationId xmlns:a16="http://schemas.microsoft.com/office/drawing/2014/main" id="{2C4B92D5-081F-107B-08B1-CDE41D71291B}"/>
              </a:ext>
            </a:extLst>
          </p:cNvPr>
          <p:cNvSpPr/>
          <p:nvPr/>
        </p:nvSpPr>
        <p:spPr>
          <a:xfrm>
            <a:off x="645780" y="6772260"/>
            <a:ext cx="6448947"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Ensure gas supply is shut off when opening pressure taps to connect manometer tubing.</a:t>
            </a:r>
          </a:p>
        </p:txBody>
      </p:sp>
    </p:spTree>
    <p:extLst>
      <p:ext uri="{BB962C8B-B14F-4D97-AF65-F5344CB8AC3E}">
        <p14:creationId xmlns:p14="http://schemas.microsoft.com/office/powerpoint/2010/main" val="1084123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637618"/>
            <a:ext cx="13411200" cy="1938701"/>
          </a:xfrm>
        </p:spPr>
        <p:txBody>
          <a:bodyPr/>
          <a:lstStyle/>
          <a:p>
            <a:pPr marL="285750" indent="-285750">
              <a:spcBef>
                <a:spcPts val="0"/>
              </a:spcBef>
              <a:spcAft>
                <a:spcPts val="0"/>
              </a:spcAft>
              <a:buFont typeface="Arial" panose="020B0604020202020204" pitchFamily="34" charset="0"/>
              <a:buChar char="•"/>
            </a:pPr>
            <a:r>
              <a:rPr lang="en-US" sz="2800" dirty="0"/>
              <a:t>Fit 5/16” ID tubing adaptor over pressure tap boss</a:t>
            </a:r>
          </a:p>
          <a:p>
            <a:pPr marL="285750" indent="-285750">
              <a:spcBef>
                <a:spcPts val="0"/>
              </a:spcBef>
              <a:spcAft>
                <a:spcPts val="0"/>
              </a:spcAft>
              <a:buFont typeface="Arial" panose="020B0604020202020204" pitchFamily="34" charset="0"/>
              <a:buChar char="•"/>
            </a:pPr>
            <a:r>
              <a:rPr lang="en-US" sz="2800" b="0" i="0" dirty="0"/>
              <a:t>Gas pressure can only be accurately tested during a call for heat</a:t>
            </a:r>
          </a:p>
          <a:p>
            <a:pPr lvl="1">
              <a:spcBef>
                <a:spcPts val="0"/>
              </a:spcBef>
              <a:spcAft>
                <a:spcPts val="0"/>
              </a:spcAft>
            </a:pPr>
            <a:r>
              <a:rPr lang="en-US" dirty="0"/>
              <a:t>Measuring inlet pressure without gas actively flowing through the valve is a dead-head reading that will not reveal any line pressure issues</a:t>
            </a:r>
            <a:endParaRPr lang="en-US" b="0" i="0" dirty="0"/>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p:txBody>
          <a:bodyPr/>
          <a:lstStyle/>
          <a:p>
            <a:fld id="{837543D7-8401-5C4E-B0A9-F48897C0C347}" type="slidenum">
              <a:rPr lang="en-US" smtClean="0"/>
              <a:pPr/>
              <a:t>41</a:t>
            </a:fld>
            <a:endParaRPr lang="en-US"/>
          </a:p>
        </p:txBody>
      </p:sp>
      <p:sp>
        <p:nvSpPr>
          <p:cNvPr id="26" name="Text Placeholder 6">
            <a:extLst>
              <a:ext uri="{FF2B5EF4-FFF2-40B4-BE49-F238E27FC236}">
                <a16:creationId xmlns:a16="http://schemas.microsoft.com/office/drawing/2014/main" id="{78CFFA1E-F49D-08A7-E72F-0CC21F0761EA}"/>
              </a:ext>
            </a:extLst>
          </p:cNvPr>
          <p:cNvSpPr txBox="1">
            <a:spLocks/>
          </p:cNvSpPr>
          <p:nvPr/>
        </p:nvSpPr>
        <p:spPr>
          <a:xfrm>
            <a:off x="762001" y="7164725"/>
            <a:ext cx="4102100"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defTabSz="1017588">
              <a:spcBef>
                <a:spcPct val="50000"/>
              </a:spcBef>
              <a:buNone/>
            </a:pPr>
            <a:r>
              <a:rPr lang="en-US" b="1" i="1" dirty="0"/>
              <a:t>Inlet (supply) pressure</a:t>
            </a:r>
          </a:p>
        </p:txBody>
      </p:sp>
      <p:sp>
        <p:nvSpPr>
          <p:cNvPr id="27" name="Text Placeholder 7">
            <a:extLst>
              <a:ext uri="{FF2B5EF4-FFF2-40B4-BE49-F238E27FC236}">
                <a16:creationId xmlns:a16="http://schemas.microsoft.com/office/drawing/2014/main" id="{CD83D9A8-37CB-A121-445A-A7E36CFD2866}"/>
              </a:ext>
            </a:extLst>
          </p:cNvPr>
          <p:cNvSpPr txBox="1">
            <a:spLocks/>
          </p:cNvSpPr>
          <p:nvPr/>
        </p:nvSpPr>
        <p:spPr>
          <a:xfrm>
            <a:off x="8472371" y="7164725"/>
            <a:ext cx="6487010" cy="465723"/>
          </a:xfrm>
          <a:prstGeom prst="rect">
            <a:avLst/>
          </a:prstGeom>
        </p:spPr>
        <p:txBody>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defTabSz="1017588">
              <a:spcBef>
                <a:spcPct val="50000"/>
              </a:spcBef>
              <a:buNone/>
            </a:pPr>
            <a:r>
              <a:rPr lang="en-US" b="1" i="1"/>
              <a:t>Outlet (manifold) pressure</a:t>
            </a:r>
          </a:p>
        </p:txBody>
      </p:sp>
      <p:pic>
        <p:nvPicPr>
          <p:cNvPr id="5" name="Picture 4" descr="A picture containing indoor, motorcycle, sitting, table&#10;&#10;Description automatically generated">
            <a:extLst>
              <a:ext uri="{FF2B5EF4-FFF2-40B4-BE49-F238E27FC236}">
                <a16:creationId xmlns:a16="http://schemas.microsoft.com/office/drawing/2014/main" id="{8EE18348-F03F-3695-FC35-D8261BB149D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8501448" y="4126847"/>
            <a:ext cx="1837087" cy="2900665"/>
          </a:xfrm>
          <a:prstGeom prst="rect">
            <a:avLst/>
          </a:prstGeom>
          <a:effectLst/>
        </p:spPr>
      </p:pic>
      <p:pic>
        <p:nvPicPr>
          <p:cNvPr id="13" name="Picture 12" descr="A picture containing engine&#10;&#10;Description automatically generated">
            <a:extLst>
              <a:ext uri="{FF2B5EF4-FFF2-40B4-BE49-F238E27FC236}">
                <a16:creationId xmlns:a16="http://schemas.microsoft.com/office/drawing/2014/main" id="{D40C8956-5F5B-159A-9ABD-58DBA7D92D7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761999" y="4114800"/>
            <a:ext cx="3811957" cy="2898197"/>
          </a:xfrm>
          <a:prstGeom prst="rect">
            <a:avLst/>
          </a:prstGeom>
          <a:effectLst/>
        </p:spPr>
      </p:pic>
      <p:sp>
        <p:nvSpPr>
          <p:cNvPr id="11" name="Text Placeholder 3">
            <a:extLst>
              <a:ext uri="{FF2B5EF4-FFF2-40B4-BE49-F238E27FC236}">
                <a16:creationId xmlns:a16="http://schemas.microsoft.com/office/drawing/2014/main" id="{C7EEFAB9-4743-4F4C-8BB1-DE7E1FA7264C}"/>
              </a:ext>
            </a:extLst>
          </p:cNvPr>
          <p:cNvSpPr txBox="1">
            <a:spLocks/>
          </p:cNvSpPr>
          <p:nvPr/>
        </p:nvSpPr>
        <p:spPr>
          <a:xfrm>
            <a:off x="549275" y="142875"/>
            <a:ext cx="13319125" cy="9874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4000" dirty="0"/>
              <a:t>Measuring Pressure</a:t>
            </a:r>
          </a:p>
        </p:txBody>
      </p:sp>
    </p:spTree>
    <p:extLst>
      <p:ext uri="{BB962C8B-B14F-4D97-AF65-F5344CB8AC3E}">
        <p14:creationId xmlns:p14="http://schemas.microsoft.com/office/powerpoint/2010/main" val="3764875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554480"/>
            <a:ext cx="12933680" cy="2978150"/>
          </a:xfrm>
        </p:spPr>
        <p:txBody>
          <a:bodyPr/>
          <a:lstStyle/>
          <a:p>
            <a:r>
              <a:rPr lang="en-US" sz="2800" dirty="0"/>
              <a:t>A 90° plastic hose barb is found on some 36J controls</a:t>
            </a:r>
          </a:p>
          <a:p>
            <a:pPr lvl="1"/>
            <a:r>
              <a:rPr lang="en-US" dirty="0"/>
              <a:t>This is not an outlet pressure tap</a:t>
            </a:r>
          </a:p>
          <a:p>
            <a:pPr lvl="1"/>
            <a:r>
              <a:rPr lang="en-US" dirty="0"/>
              <a:t>Used on systems with sealed combustion chambers to vent gas and equalize regulator pressure</a:t>
            </a:r>
          </a:p>
          <a:p>
            <a:pPr lvl="1"/>
            <a:r>
              <a:rPr lang="en-US" dirty="0"/>
              <a:t>Connected to burner box with flexible tubing</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a:xfrm>
            <a:off x="548642" y="143130"/>
            <a:ext cx="13319758" cy="987552"/>
          </a:xfrm>
        </p:spPr>
        <p:txBody>
          <a:bodyPr/>
          <a:lstStyle/>
          <a:p>
            <a:r>
              <a:rPr lang="en-US" sz="4000" dirty="0"/>
              <a:t>Plastic Barbed Fitting on the 36J</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42</a:t>
            </a:fld>
            <a:endParaRPr lang="en-US"/>
          </a:p>
        </p:txBody>
      </p:sp>
      <p:sp>
        <p:nvSpPr>
          <p:cNvPr id="3" name="TextBox 2">
            <a:extLst>
              <a:ext uri="{FF2B5EF4-FFF2-40B4-BE49-F238E27FC236}">
                <a16:creationId xmlns:a16="http://schemas.microsoft.com/office/drawing/2014/main" id="{F461C348-2598-DAA3-2FCB-7F0D134EC37F}"/>
              </a:ext>
            </a:extLst>
          </p:cNvPr>
          <p:cNvSpPr txBox="1"/>
          <p:nvPr/>
        </p:nvSpPr>
        <p:spPr>
          <a:xfrm>
            <a:off x="6159581" y="4305526"/>
            <a:ext cx="3289219" cy="707886"/>
          </a:xfrm>
          <a:prstGeom prst="rect">
            <a:avLst/>
          </a:prstGeom>
          <a:noFill/>
        </p:spPr>
        <p:txBody>
          <a:bodyPr wrap="square" rtlCol="0">
            <a:spAutoFit/>
          </a:bodyPr>
          <a:lstStyle/>
          <a:p>
            <a:r>
              <a:rPr lang="en-US" sz="2000" b="1" dirty="0">
                <a:solidFill>
                  <a:schemeClr val="accent4"/>
                </a:solidFill>
              </a:rPr>
              <a:t>Barbed vent fitting not used for outlet pressure </a:t>
            </a:r>
          </a:p>
        </p:txBody>
      </p:sp>
      <p:pic>
        <p:nvPicPr>
          <p:cNvPr id="7" name="Picture 5" descr="C:\Users\wra0203\Desktop\Gas Valve Project\Valve Project Pictures\DSC_0826.JPG">
            <a:extLst>
              <a:ext uri="{FF2B5EF4-FFF2-40B4-BE49-F238E27FC236}">
                <a16:creationId xmlns:a16="http://schemas.microsoft.com/office/drawing/2014/main" id="{9AA5C275-ACBB-AFB8-03B1-C458B262F02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52879" y="4381726"/>
            <a:ext cx="4551164" cy="2914886"/>
          </a:xfrm>
          <a:prstGeom prst="rect">
            <a:avLst/>
          </a:prstGeom>
          <a:noFill/>
          <a:effectLst/>
        </p:spPr>
      </p:pic>
      <p:cxnSp>
        <p:nvCxnSpPr>
          <p:cNvPr id="8" name="Straight Arrow Connector 7">
            <a:extLst>
              <a:ext uri="{FF2B5EF4-FFF2-40B4-BE49-F238E27FC236}">
                <a16:creationId xmlns:a16="http://schemas.microsoft.com/office/drawing/2014/main" id="{C65385F2-F299-E927-DCC0-E2C1281A6BE9}"/>
              </a:ext>
            </a:extLst>
          </p:cNvPr>
          <p:cNvCxnSpPr>
            <a:cxnSpLocks/>
            <a:stCxn id="3" idx="2"/>
          </p:cNvCxnSpPr>
          <p:nvPr/>
        </p:nvCxnSpPr>
        <p:spPr>
          <a:xfrm flipH="1">
            <a:off x="5081013" y="5013412"/>
            <a:ext cx="2723178" cy="825757"/>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983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73506-08F6-F15B-166A-FDE822C44B63}"/>
              </a:ext>
            </a:extLst>
          </p:cNvPr>
          <p:cNvSpPr>
            <a:spLocks noGrp="1"/>
          </p:cNvSpPr>
          <p:nvPr>
            <p:ph type="body" sz="quarter" idx="13"/>
          </p:nvPr>
        </p:nvSpPr>
        <p:spPr/>
        <p:txBody>
          <a:bodyPr/>
          <a:lstStyle/>
          <a:p>
            <a:r>
              <a:rPr lang="en-US" sz="4000" dirty="0"/>
              <a:t>HSI Simulator Breakout</a:t>
            </a:r>
          </a:p>
        </p:txBody>
      </p:sp>
      <p:sp>
        <p:nvSpPr>
          <p:cNvPr id="4" name="Slide Number Placeholder 3">
            <a:extLst>
              <a:ext uri="{FF2B5EF4-FFF2-40B4-BE49-F238E27FC236}">
                <a16:creationId xmlns:a16="http://schemas.microsoft.com/office/drawing/2014/main" id="{F60E8DD2-2707-5937-918A-52317539F200}"/>
              </a:ext>
            </a:extLst>
          </p:cNvPr>
          <p:cNvSpPr>
            <a:spLocks noGrp="1"/>
          </p:cNvSpPr>
          <p:nvPr>
            <p:ph type="sldNum" sz="quarter" idx="4"/>
          </p:nvPr>
        </p:nvSpPr>
        <p:spPr/>
        <p:txBody>
          <a:bodyPr/>
          <a:lstStyle/>
          <a:p>
            <a:fld id="{837543D7-8401-5C4E-B0A9-F48897C0C347}" type="slidenum">
              <a:rPr lang="en-US" smtClean="0"/>
              <a:pPr/>
              <a:t>43</a:t>
            </a:fld>
            <a:endParaRPr lang="en-US"/>
          </a:p>
        </p:txBody>
      </p:sp>
      <p:sp>
        <p:nvSpPr>
          <p:cNvPr id="5" name="Text Placeholder 3">
            <a:extLst>
              <a:ext uri="{FF2B5EF4-FFF2-40B4-BE49-F238E27FC236}">
                <a16:creationId xmlns:a16="http://schemas.microsoft.com/office/drawing/2014/main" id="{505B4CCC-E7E5-6706-73F2-7B49FBD27664}"/>
              </a:ext>
            </a:extLst>
          </p:cNvPr>
          <p:cNvSpPr txBox="1">
            <a:spLocks/>
          </p:cNvSpPr>
          <p:nvPr/>
        </p:nvSpPr>
        <p:spPr>
          <a:xfrm>
            <a:off x="548640" y="1238030"/>
            <a:ext cx="13319760" cy="407950"/>
          </a:xfrm>
          <a:prstGeom prst="rect">
            <a:avLst/>
          </a:prstGeom>
        </p:spPr>
        <p:txBody>
          <a:bodyPr vert="horz" lIns="0" tIns="0" rIns="0" bIns="0" rtlCol="0">
            <a:noAutofit/>
          </a:bodyPr>
          <a:lstStyle>
            <a:lvl1pPr marL="0" indent="0" algn="l" defTabSz="1097192" rtl="0" eaLnBrk="1" latinLnBrk="0" hangingPunct="1">
              <a:lnSpc>
                <a:spcPts val="144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000" dirty="0"/>
              <a:t>Identifying Pressure Test Ports</a:t>
            </a:r>
          </a:p>
        </p:txBody>
      </p:sp>
      <p:pic>
        <p:nvPicPr>
          <p:cNvPr id="6" name="Picture 5">
            <a:extLst>
              <a:ext uri="{FF2B5EF4-FFF2-40B4-BE49-F238E27FC236}">
                <a16:creationId xmlns:a16="http://schemas.microsoft.com/office/drawing/2014/main" id="{3FF775C4-F713-7BFC-63DB-7A185B9341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1587369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2000" y="2328862"/>
            <a:ext cx="6172200" cy="4089401"/>
          </a:xfrm>
        </p:spPr>
        <p:txBody>
          <a:bodyPr/>
          <a:lstStyle/>
          <a:p>
            <a:r>
              <a:rPr lang="en-US" sz="2000" dirty="0"/>
              <a:t>For furnaces with proven/intermittent pilot ignition:</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a:xfrm>
            <a:off x="548642" y="143130"/>
            <a:ext cx="13319758" cy="987552"/>
          </a:xfrm>
        </p:spPr>
        <p:txBody>
          <a:bodyPr/>
          <a:lstStyle/>
          <a:p>
            <a:r>
              <a:rPr lang="en-US" sz="4000" dirty="0"/>
              <a:t>Connecting 1/8” MPT/Barbed Adaptor </a:t>
            </a:r>
          </a:p>
        </p:txBody>
      </p:sp>
      <p:grpSp>
        <p:nvGrpSpPr>
          <p:cNvPr id="19" name="Group 18">
            <a:extLst>
              <a:ext uri="{FF2B5EF4-FFF2-40B4-BE49-F238E27FC236}">
                <a16:creationId xmlns:a16="http://schemas.microsoft.com/office/drawing/2014/main" id="{E7A29676-34EE-E447-304B-66A1111914B3}"/>
              </a:ext>
            </a:extLst>
          </p:cNvPr>
          <p:cNvGrpSpPr/>
          <p:nvPr/>
        </p:nvGrpSpPr>
        <p:grpSpPr>
          <a:xfrm>
            <a:off x="694598" y="3029403"/>
            <a:ext cx="13392316" cy="4190866"/>
            <a:chOff x="694599" y="3029403"/>
            <a:chExt cx="8724660" cy="2730214"/>
          </a:xfrm>
        </p:grpSpPr>
        <p:pic>
          <p:nvPicPr>
            <p:cNvPr id="8" name="Picture 7" descr="A close up of a machine&#10;&#10;Description automatically generated">
              <a:extLst>
                <a:ext uri="{FF2B5EF4-FFF2-40B4-BE49-F238E27FC236}">
                  <a16:creationId xmlns:a16="http://schemas.microsoft.com/office/drawing/2014/main" id="{E0E825A7-9927-09DE-6680-2675BAAB9E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07" y="3029403"/>
              <a:ext cx="2391593" cy="1929824"/>
            </a:xfrm>
            <a:prstGeom prst="rect">
              <a:avLst/>
            </a:prstGeom>
          </p:spPr>
        </p:pic>
        <p:pic>
          <p:nvPicPr>
            <p:cNvPr id="14" name="Picture 2" descr="C:\Users\wra0203\Pictures\Valve Project\DSC_0756.JPG">
              <a:extLst>
                <a:ext uri="{FF2B5EF4-FFF2-40B4-BE49-F238E27FC236}">
                  <a16:creationId xmlns:a16="http://schemas.microsoft.com/office/drawing/2014/main" id="{79749FDA-1CEB-F67C-6E9C-72553D5F16D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910706" y="3029403"/>
              <a:ext cx="2404291" cy="1935123"/>
            </a:xfrm>
            <a:prstGeom prst="rect">
              <a:avLst/>
            </a:prstGeom>
            <a:noFill/>
            <a:ln w="9525">
              <a:noFill/>
              <a:miter lim="800000"/>
              <a:headEnd/>
              <a:tailEnd/>
            </a:ln>
          </p:spPr>
        </p:pic>
        <p:pic>
          <p:nvPicPr>
            <p:cNvPr id="15" name="Picture 3" descr="C:\Users\wra0203\Pictures\Valve Project\DSC_0775.JPG">
              <a:extLst>
                <a:ext uri="{FF2B5EF4-FFF2-40B4-BE49-F238E27FC236}">
                  <a16:creationId xmlns:a16="http://schemas.microsoft.com/office/drawing/2014/main" id="{95A45F75-AC43-C108-DA36-A0CC5113DD8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48190" y="3053969"/>
              <a:ext cx="2404291" cy="1940069"/>
            </a:xfrm>
            <a:prstGeom prst="rect">
              <a:avLst/>
            </a:prstGeom>
            <a:noFill/>
          </p:spPr>
        </p:pic>
        <p:sp>
          <p:nvSpPr>
            <p:cNvPr id="16" name="TextBox 15">
              <a:extLst>
                <a:ext uri="{FF2B5EF4-FFF2-40B4-BE49-F238E27FC236}">
                  <a16:creationId xmlns:a16="http://schemas.microsoft.com/office/drawing/2014/main" id="{1844B76A-7A06-5B00-01AA-628A251C991E}"/>
                </a:ext>
              </a:extLst>
            </p:cNvPr>
            <p:cNvSpPr txBox="1"/>
            <p:nvPr/>
          </p:nvSpPr>
          <p:spPr>
            <a:xfrm>
              <a:off x="694599" y="5096635"/>
              <a:ext cx="2400300" cy="461165"/>
            </a:xfrm>
            <a:prstGeom prst="rect">
              <a:avLst/>
            </a:prstGeom>
            <a:noFill/>
          </p:spPr>
          <p:txBody>
            <a:bodyPr wrap="square" rtlCol="0">
              <a:spAutoFit/>
            </a:bodyPr>
            <a:lstStyle/>
            <a:p>
              <a:pPr marL="342900" indent="-342900">
                <a:buFont typeface="+mj-lt"/>
                <a:buAutoNum type="arabicPeriod"/>
              </a:pPr>
              <a:r>
                <a:rPr lang="en-US" sz="2000"/>
                <a:t>Remove plug using 3/16” hex key</a:t>
              </a:r>
            </a:p>
          </p:txBody>
        </p:sp>
        <p:sp>
          <p:nvSpPr>
            <p:cNvPr id="17" name="TextBox 16">
              <a:extLst>
                <a:ext uri="{FF2B5EF4-FFF2-40B4-BE49-F238E27FC236}">
                  <a16:creationId xmlns:a16="http://schemas.microsoft.com/office/drawing/2014/main" id="{94A60125-3FA9-FBC8-AD2A-13D0A2B42638}"/>
                </a:ext>
              </a:extLst>
            </p:cNvPr>
            <p:cNvSpPr txBox="1"/>
            <p:nvPr/>
          </p:nvSpPr>
          <p:spPr>
            <a:xfrm>
              <a:off x="3884230" y="5097945"/>
              <a:ext cx="2400300" cy="461165"/>
            </a:xfrm>
            <a:prstGeom prst="rect">
              <a:avLst/>
            </a:prstGeom>
            <a:noFill/>
          </p:spPr>
          <p:txBody>
            <a:bodyPr wrap="square" rtlCol="0">
              <a:spAutoFit/>
            </a:bodyPr>
            <a:lstStyle/>
            <a:p>
              <a:pPr marL="342900" indent="-342900">
                <a:buFont typeface="+mj-lt"/>
                <a:buAutoNum type="arabicPeriod" startAt="2"/>
              </a:pPr>
              <a:r>
                <a:rPr lang="en-US" sz="2000" dirty="0"/>
                <a:t>Insert MPT adaptor into threaded test port</a:t>
              </a:r>
            </a:p>
          </p:txBody>
        </p:sp>
        <p:sp>
          <p:nvSpPr>
            <p:cNvPr id="18" name="TextBox 17">
              <a:extLst>
                <a:ext uri="{FF2B5EF4-FFF2-40B4-BE49-F238E27FC236}">
                  <a16:creationId xmlns:a16="http://schemas.microsoft.com/office/drawing/2014/main" id="{75790227-46C7-2B7B-E3C5-B2E4D59F5EFF}"/>
                </a:ext>
              </a:extLst>
            </p:cNvPr>
            <p:cNvSpPr txBox="1"/>
            <p:nvPr/>
          </p:nvSpPr>
          <p:spPr>
            <a:xfrm>
              <a:off x="6921714" y="5097945"/>
              <a:ext cx="2497545" cy="661672"/>
            </a:xfrm>
            <a:prstGeom prst="rect">
              <a:avLst/>
            </a:prstGeom>
            <a:noFill/>
          </p:spPr>
          <p:txBody>
            <a:bodyPr wrap="square" rtlCol="0">
              <a:spAutoFit/>
            </a:bodyPr>
            <a:lstStyle/>
            <a:p>
              <a:pPr marL="342900" indent="-342900">
                <a:buFont typeface="+mj-lt"/>
                <a:buAutoNum type="arabicPeriod" startAt="3"/>
              </a:pPr>
              <a:r>
                <a:rPr lang="en-US" sz="2000" dirty="0"/>
                <a:t>Auxiliary port on manifold may be used (if present)</a:t>
              </a:r>
            </a:p>
            <a:p>
              <a:pPr marL="342900" indent="-342900">
                <a:buFont typeface="+mj-lt"/>
                <a:buAutoNum type="arabicPeriod" startAt="3"/>
              </a:pPr>
              <a:endParaRPr lang="en-US" sz="2000" dirty="0"/>
            </a:p>
          </p:txBody>
        </p:sp>
      </p:grpSp>
    </p:spTree>
    <p:extLst>
      <p:ext uri="{BB962C8B-B14F-4D97-AF65-F5344CB8AC3E}">
        <p14:creationId xmlns:p14="http://schemas.microsoft.com/office/powerpoint/2010/main" val="644570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2147347"/>
            <a:ext cx="5016500" cy="699182"/>
          </a:xfrm>
        </p:spPr>
        <p:txBody>
          <a:bodyPr/>
          <a:lstStyle/>
          <a:p>
            <a:pPr marL="0" indent="0">
              <a:buNone/>
            </a:pPr>
            <a:r>
              <a:rPr lang="en-US" sz="2400" dirty="0"/>
              <a:t>Remove cap to access the manifold adjustment screw.</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sz="4000" dirty="0"/>
              <a:t>Adjusting Manifold Pressure</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p:txBody>
          <a:bodyPr/>
          <a:lstStyle/>
          <a:p>
            <a:fld id="{837543D7-8401-5C4E-B0A9-F48897C0C347}" type="slidenum">
              <a:rPr lang="en-US" smtClean="0"/>
              <a:pPr/>
              <a:t>45</a:t>
            </a:fld>
            <a:endParaRPr lang="en-US"/>
          </a:p>
        </p:txBody>
      </p:sp>
      <p:pic>
        <p:nvPicPr>
          <p:cNvPr id="3" name="Picture 2" descr="A picture containing indoor, table, sitting, cutting&#10;&#10;Description automatically generated">
            <a:extLst>
              <a:ext uri="{FF2B5EF4-FFF2-40B4-BE49-F238E27FC236}">
                <a16:creationId xmlns:a16="http://schemas.microsoft.com/office/drawing/2014/main" id="{517335C2-A751-7E5F-3795-FD4F3D7393F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rot="5400000">
            <a:off x="779717" y="3416699"/>
            <a:ext cx="3829984" cy="3865418"/>
          </a:xfrm>
          <a:prstGeom prst="rect">
            <a:avLst/>
          </a:prstGeom>
        </p:spPr>
      </p:pic>
      <p:sp>
        <p:nvSpPr>
          <p:cNvPr id="16" name="Text Placeholder 1">
            <a:extLst>
              <a:ext uri="{FF2B5EF4-FFF2-40B4-BE49-F238E27FC236}">
                <a16:creationId xmlns:a16="http://schemas.microsoft.com/office/drawing/2014/main" id="{F33B70B7-B31C-10D1-DB7C-368AA6F294C9}"/>
              </a:ext>
            </a:extLst>
          </p:cNvPr>
          <p:cNvSpPr txBox="1">
            <a:spLocks/>
          </p:cNvSpPr>
          <p:nvPr/>
        </p:nvSpPr>
        <p:spPr>
          <a:xfrm>
            <a:off x="6594479" y="2147347"/>
            <a:ext cx="5016500" cy="699182"/>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400" dirty="0"/>
              <a:t>Use screwdriver to turn regulator adjustment screw.</a:t>
            </a:r>
          </a:p>
        </p:txBody>
      </p:sp>
      <p:pic>
        <p:nvPicPr>
          <p:cNvPr id="18" name="Picture 17" descr="A picture containing table, sitting, laying&#10;&#10;Description automatically generated">
            <a:extLst>
              <a:ext uri="{FF2B5EF4-FFF2-40B4-BE49-F238E27FC236}">
                <a16:creationId xmlns:a16="http://schemas.microsoft.com/office/drawing/2014/main" id="{0ABC5529-E8DD-9273-D867-C5D80C01051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6817095" y="3494054"/>
            <a:ext cx="3090448" cy="3535680"/>
          </a:xfrm>
          <a:prstGeom prst="rect">
            <a:avLst/>
          </a:prstGeom>
        </p:spPr>
      </p:pic>
      <p:grpSp>
        <p:nvGrpSpPr>
          <p:cNvPr id="5" name="Group 4">
            <a:extLst>
              <a:ext uri="{FF2B5EF4-FFF2-40B4-BE49-F238E27FC236}">
                <a16:creationId xmlns:a16="http://schemas.microsoft.com/office/drawing/2014/main" id="{90BF521E-4AC5-8C72-0927-E5B8650545BC}"/>
              </a:ext>
            </a:extLst>
          </p:cNvPr>
          <p:cNvGrpSpPr/>
          <p:nvPr/>
        </p:nvGrpSpPr>
        <p:grpSpPr>
          <a:xfrm>
            <a:off x="10693849" y="4292398"/>
            <a:ext cx="3483982" cy="1938992"/>
            <a:chOff x="10333877" y="2099548"/>
            <a:chExt cx="3483982" cy="1938992"/>
          </a:xfrm>
        </p:grpSpPr>
        <p:sp>
          <p:nvSpPr>
            <p:cNvPr id="19" name="TextBox 18">
              <a:extLst>
                <a:ext uri="{FF2B5EF4-FFF2-40B4-BE49-F238E27FC236}">
                  <a16:creationId xmlns:a16="http://schemas.microsoft.com/office/drawing/2014/main" id="{90ACEE21-F59B-B565-7F1C-5B67229CBE91}"/>
                </a:ext>
              </a:extLst>
            </p:cNvPr>
            <p:cNvSpPr txBox="1"/>
            <p:nvPr/>
          </p:nvSpPr>
          <p:spPr>
            <a:xfrm>
              <a:off x="10789920" y="2099548"/>
              <a:ext cx="3027939" cy="1938992"/>
            </a:xfrm>
            <a:prstGeom prst="rect">
              <a:avLst/>
            </a:prstGeom>
            <a:noFill/>
          </p:spPr>
          <p:txBody>
            <a:bodyPr wrap="square" rtlCol="0">
              <a:spAutoFit/>
            </a:bodyPr>
            <a:lstStyle/>
            <a:p>
              <a:r>
                <a:rPr lang="en-US" sz="2000" dirty="0"/>
                <a:t>Clockwise increases outlet pressure</a:t>
              </a:r>
            </a:p>
            <a:p>
              <a:endParaRPr lang="en-US" sz="2000" dirty="0"/>
            </a:p>
            <a:p>
              <a:r>
                <a:rPr lang="en-US" sz="2000" dirty="0"/>
                <a:t>Counterclockwise decreases outlet pressure</a:t>
              </a:r>
            </a:p>
          </p:txBody>
        </p:sp>
        <p:sp>
          <p:nvSpPr>
            <p:cNvPr id="20" name="Arc 19">
              <a:extLst>
                <a:ext uri="{FF2B5EF4-FFF2-40B4-BE49-F238E27FC236}">
                  <a16:creationId xmlns:a16="http://schemas.microsoft.com/office/drawing/2014/main" id="{9B811D9D-FE8B-EB99-0F40-81B7305D2448}"/>
                </a:ext>
              </a:extLst>
            </p:cNvPr>
            <p:cNvSpPr/>
            <p:nvPr/>
          </p:nvSpPr>
          <p:spPr bwMode="auto">
            <a:xfrm>
              <a:off x="10333877" y="2223486"/>
              <a:ext cx="371502" cy="371502"/>
            </a:xfrm>
            <a:prstGeom prst="arc">
              <a:avLst>
                <a:gd name="adj1" fmla="val 2720834"/>
                <a:gd name="adj2" fmla="val 0"/>
              </a:avLst>
            </a:prstGeom>
            <a:noFill/>
            <a:ln w="25400" cap="flat" cmpd="sng" algn="ctr">
              <a:solidFill>
                <a:schemeClr val="accent4"/>
              </a:solidFill>
              <a:prstDash val="solid"/>
              <a:round/>
              <a:headEnd type="none" w="med" len="med"/>
              <a:tailEnd type="triangle" w="med" len="med"/>
            </a:ln>
            <a:effectLst/>
          </p:spPr>
          <p:txBody>
            <a:bodyPr rtlCol="0" anchor="ctr"/>
            <a:lstStyle/>
            <a:p>
              <a:pPr algn="ctr"/>
              <a:endParaRPr lang="en-US"/>
            </a:p>
          </p:txBody>
        </p:sp>
        <p:sp>
          <p:nvSpPr>
            <p:cNvPr id="21" name="Arc 20">
              <a:extLst>
                <a:ext uri="{FF2B5EF4-FFF2-40B4-BE49-F238E27FC236}">
                  <a16:creationId xmlns:a16="http://schemas.microsoft.com/office/drawing/2014/main" id="{85CB4932-4635-5BD7-3E40-48987EF8DD2B}"/>
                </a:ext>
              </a:extLst>
            </p:cNvPr>
            <p:cNvSpPr/>
            <p:nvPr/>
          </p:nvSpPr>
          <p:spPr bwMode="auto">
            <a:xfrm>
              <a:off x="10333877" y="3160071"/>
              <a:ext cx="371502" cy="371502"/>
            </a:xfrm>
            <a:prstGeom prst="arc">
              <a:avLst>
                <a:gd name="adj1" fmla="val 2720834"/>
                <a:gd name="adj2" fmla="val 0"/>
              </a:avLst>
            </a:prstGeom>
            <a:noFill/>
            <a:ln w="25400" cap="flat" cmpd="sng" algn="ctr">
              <a:solidFill>
                <a:schemeClr val="accent4"/>
              </a:solidFill>
              <a:prstDash val="solid"/>
              <a:round/>
              <a:headEnd type="triangle" w="med" len="med"/>
              <a:tailEnd type="none" w="med" len="med"/>
            </a:ln>
            <a:effectLst/>
          </p:spPr>
          <p:txBody>
            <a:bodyPr rtlCol="0" anchor="ctr"/>
            <a:lstStyle/>
            <a:p>
              <a:pPr algn="ctr"/>
              <a:endParaRPr lang="en-US"/>
            </a:p>
          </p:txBody>
        </p:sp>
      </p:grpSp>
      <p:grpSp>
        <p:nvGrpSpPr>
          <p:cNvPr id="27" name="Group 26">
            <a:extLst>
              <a:ext uri="{FF2B5EF4-FFF2-40B4-BE49-F238E27FC236}">
                <a16:creationId xmlns:a16="http://schemas.microsoft.com/office/drawing/2014/main" id="{C20B1B95-0EC9-D401-5BC7-B203182B25EE}"/>
              </a:ext>
            </a:extLst>
          </p:cNvPr>
          <p:cNvGrpSpPr/>
          <p:nvPr/>
        </p:nvGrpSpPr>
        <p:grpSpPr>
          <a:xfrm>
            <a:off x="6352674" y="6819278"/>
            <a:ext cx="8277726" cy="780230"/>
            <a:chOff x="-3159625" y="7210790"/>
            <a:chExt cx="8277726" cy="780230"/>
          </a:xfrm>
        </p:grpSpPr>
        <p:sp>
          <p:nvSpPr>
            <p:cNvPr id="28" name="Rectangle 27">
              <a:extLst>
                <a:ext uri="{FF2B5EF4-FFF2-40B4-BE49-F238E27FC236}">
                  <a16:creationId xmlns:a16="http://schemas.microsoft.com/office/drawing/2014/main" id="{3A5B053B-0A7D-4584-4781-20A14773CD79}"/>
                </a:ext>
              </a:extLst>
            </p:cNvPr>
            <p:cNvSpPr/>
            <p:nvPr/>
          </p:nvSpPr>
          <p:spPr bwMode="auto">
            <a:xfrm rot="16200000">
              <a:off x="589123" y="3462042"/>
              <a:ext cx="780230" cy="8277726"/>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29" name="Picture 28">
              <a:extLst>
                <a:ext uri="{FF2B5EF4-FFF2-40B4-BE49-F238E27FC236}">
                  <a16:creationId xmlns:a16="http://schemas.microsoft.com/office/drawing/2014/main" id="{96A183FF-2A8E-C2BC-FA83-EAA3084C6F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7820" y="7432612"/>
              <a:ext cx="336584" cy="336584"/>
            </a:xfrm>
            <a:prstGeom prst="rect">
              <a:avLst/>
            </a:prstGeom>
          </p:spPr>
        </p:pic>
      </p:grpSp>
      <p:sp>
        <p:nvSpPr>
          <p:cNvPr id="30" name="Rectangle 29">
            <a:extLst>
              <a:ext uri="{FF2B5EF4-FFF2-40B4-BE49-F238E27FC236}">
                <a16:creationId xmlns:a16="http://schemas.microsoft.com/office/drawing/2014/main" id="{FE6E796C-A504-28CA-A7ED-141E96C56B27}"/>
              </a:ext>
            </a:extLst>
          </p:cNvPr>
          <p:cNvSpPr/>
          <p:nvPr/>
        </p:nvSpPr>
        <p:spPr>
          <a:xfrm>
            <a:off x="6903400" y="7032732"/>
            <a:ext cx="7603958" cy="400110"/>
          </a:xfrm>
          <a:prstGeom prst="rect">
            <a:avLst/>
          </a:prstGeom>
        </p:spPr>
        <p:txBody>
          <a:bodyPr wrap="square">
            <a:spAutoFit/>
          </a:bodyPr>
          <a:lstStyle/>
          <a:p>
            <a:pPr algn="r"/>
            <a:r>
              <a:rPr lang="en-US" sz="2000" b="1" dirty="0">
                <a:solidFill>
                  <a:schemeClr val="accent4"/>
                </a:solidFill>
              </a:rPr>
              <a:t>TECH TIP: </a:t>
            </a:r>
            <a:r>
              <a:rPr lang="en-US" sz="2000" dirty="0">
                <a:solidFill>
                  <a:schemeClr val="accent4"/>
                </a:solidFill>
              </a:rPr>
              <a:t>Adjust in small increments: less than one quarter turn.</a:t>
            </a:r>
          </a:p>
        </p:txBody>
      </p:sp>
    </p:spTree>
    <p:extLst>
      <p:ext uri="{BB962C8B-B14F-4D97-AF65-F5344CB8AC3E}">
        <p14:creationId xmlns:p14="http://schemas.microsoft.com/office/powerpoint/2010/main" val="1852092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91338D-B4D9-5053-1EFC-027502F199D2}"/>
              </a:ext>
            </a:extLst>
          </p:cNvPr>
          <p:cNvSpPr>
            <a:spLocks noGrp="1"/>
          </p:cNvSpPr>
          <p:nvPr>
            <p:ph type="body" sz="quarter" idx="13"/>
          </p:nvPr>
        </p:nvSpPr>
        <p:spPr>
          <a:xfrm>
            <a:off x="548642" y="143130"/>
            <a:ext cx="13319758" cy="987552"/>
          </a:xfrm>
        </p:spPr>
        <p:txBody>
          <a:bodyPr/>
          <a:lstStyle/>
          <a:p>
            <a:r>
              <a:rPr lang="en-US" sz="4000" dirty="0"/>
              <a:t>Adjusting Manifold Pressure on Two Stage Valve</a:t>
            </a:r>
          </a:p>
        </p:txBody>
      </p:sp>
      <p:sp>
        <p:nvSpPr>
          <p:cNvPr id="3" name="Text Placeholder 5">
            <a:extLst>
              <a:ext uri="{FF2B5EF4-FFF2-40B4-BE49-F238E27FC236}">
                <a16:creationId xmlns:a16="http://schemas.microsoft.com/office/drawing/2014/main" id="{5BD0A875-0249-7E5A-8CBE-4870A0EC5CED}"/>
              </a:ext>
            </a:extLst>
          </p:cNvPr>
          <p:cNvSpPr txBox="1">
            <a:spLocks/>
          </p:cNvSpPr>
          <p:nvPr/>
        </p:nvSpPr>
        <p:spPr>
          <a:xfrm>
            <a:off x="762000" y="1554480"/>
            <a:ext cx="13106400" cy="1549367"/>
          </a:xfrm>
          <a:prstGeom prst="rect">
            <a:avLst/>
          </a:prstGeom>
        </p:spPr>
        <p:txBody>
          <a:bodyPr vert="horz" lIns="0" tIns="0" rIns="0" bIns="0" rtlCol="0">
            <a:noAutofit/>
          </a:bodyPr>
          <a:lstStyle>
            <a:lvl1pPr marL="285750" indent="-2857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Check the data plate for manufacturer’s recommended pressure settings</a:t>
            </a:r>
          </a:p>
          <a:p>
            <a:r>
              <a:rPr lang="en-US" sz="2400" dirty="0"/>
              <a:t>Adjust high fire first</a:t>
            </a:r>
          </a:p>
          <a:p>
            <a:r>
              <a:rPr lang="en-US" sz="2400" dirty="0"/>
              <a:t>Adjust low fire second</a:t>
            </a:r>
          </a:p>
        </p:txBody>
      </p:sp>
      <p:grpSp>
        <p:nvGrpSpPr>
          <p:cNvPr id="21" name="Group 20">
            <a:extLst>
              <a:ext uri="{FF2B5EF4-FFF2-40B4-BE49-F238E27FC236}">
                <a16:creationId xmlns:a16="http://schemas.microsoft.com/office/drawing/2014/main" id="{3C84422B-698C-945D-0B8E-D93B84382483}"/>
              </a:ext>
            </a:extLst>
          </p:cNvPr>
          <p:cNvGrpSpPr/>
          <p:nvPr/>
        </p:nvGrpSpPr>
        <p:grpSpPr>
          <a:xfrm>
            <a:off x="7720552" y="3016148"/>
            <a:ext cx="5165542" cy="4651301"/>
            <a:chOff x="5705514" y="3134624"/>
            <a:chExt cx="2978785" cy="2682240"/>
          </a:xfrm>
        </p:grpSpPr>
        <p:pic>
          <p:nvPicPr>
            <p:cNvPr id="28" name="Picture 3" descr="C:\Users\wra0203\Desktop\Gas Valve Project\36J\36J Fig 8 Assembly Two Stage.png">
              <a:extLst>
                <a:ext uri="{FF2B5EF4-FFF2-40B4-BE49-F238E27FC236}">
                  <a16:creationId xmlns:a16="http://schemas.microsoft.com/office/drawing/2014/main" id="{AAD0C850-BB8D-F842-DE30-AD939E0EE78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05514" y="3352800"/>
              <a:ext cx="1533486" cy="2464064"/>
            </a:xfrm>
            <a:prstGeom prst="rect">
              <a:avLst/>
            </a:prstGeom>
            <a:noFill/>
          </p:spPr>
        </p:pic>
        <p:pic>
          <p:nvPicPr>
            <p:cNvPr id="29" name="Picture 3" descr="C:\Users\wra0203\Desktop\Gas Valve Project\36J\36J Fig 8 Assembly Two Stage.png">
              <a:extLst>
                <a:ext uri="{FF2B5EF4-FFF2-40B4-BE49-F238E27FC236}">
                  <a16:creationId xmlns:a16="http://schemas.microsoft.com/office/drawing/2014/main" id="{B93DF489-4205-4EF3-B2DC-A554BC5C639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34719" y="3134624"/>
              <a:ext cx="1449580" cy="1295400"/>
            </a:xfrm>
            <a:prstGeom prst="rect">
              <a:avLst/>
            </a:prstGeom>
            <a:noFill/>
          </p:spPr>
        </p:pic>
      </p:grpSp>
      <p:pic>
        <p:nvPicPr>
          <p:cNvPr id="30" name="Picture 29" descr="A picture containing engine, circuit, motorcycle, table&#10;&#10;Description automatically generated">
            <a:extLst>
              <a:ext uri="{FF2B5EF4-FFF2-40B4-BE49-F238E27FC236}">
                <a16:creationId xmlns:a16="http://schemas.microsoft.com/office/drawing/2014/main" id="{BC839220-8568-1EF7-1425-448CF04289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2000" y="3252014"/>
            <a:ext cx="6172200" cy="3450256"/>
          </a:xfrm>
          <a:prstGeom prst="rect">
            <a:avLst/>
          </a:prstGeom>
          <a:effectLst/>
        </p:spPr>
      </p:pic>
      <p:grpSp>
        <p:nvGrpSpPr>
          <p:cNvPr id="43" name="Group 42">
            <a:extLst>
              <a:ext uri="{FF2B5EF4-FFF2-40B4-BE49-F238E27FC236}">
                <a16:creationId xmlns:a16="http://schemas.microsoft.com/office/drawing/2014/main" id="{F285FEE5-E93D-0207-00AC-DFD2FAD5DD07}"/>
              </a:ext>
            </a:extLst>
          </p:cNvPr>
          <p:cNvGrpSpPr/>
          <p:nvPr/>
        </p:nvGrpSpPr>
        <p:grpSpPr>
          <a:xfrm>
            <a:off x="10737575" y="5807444"/>
            <a:ext cx="3713435" cy="2092156"/>
            <a:chOff x="10424889" y="1783296"/>
            <a:chExt cx="3713435" cy="2092156"/>
          </a:xfrm>
        </p:grpSpPr>
        <p:grpSp>
          <p:nvGrpSpPr>
            <p:cNvPr id="31" name="Group 30">
              <a:extLst>
                <a:ext uri="{FF2B5EF4-FFF2-40B4-BE49-F238E27FC236}">
                  <a16:creationId xmlns:a16="http://schemas.microsoft.com/office/drawing/2014/main" id="{A915CCBD-522B-6BC3-0D8E-69645FEDA8C7}"/>
                </a:ext>
              </a:extLst>
            </p:cNvPr>
            <p:cNvGrpSpPr/>
            <p:nvPr/>
          </p:nvGrpSpPr>
          <p:grpSpPr>
            <a:xfrm>
              <a:off x="10424889" y="1783296"/>
              <a:ext cx="3091556" cy="1291978"/>
              <a:chOff x="-2819400" y="2491520"/>
              <a:chExt cx="3576031" cy="1494442"/>
            </a:xfrm>
            <a:effectLst/>
          </p:grpSpPr>
          <p:pic>
            <p:nvPicPr>
              <p:cNvPr id="32" name="Picture 31" descr="A close up of a newspaper&#10;&#10;Description automatically generated">
                <a:extLst>
                  <a:ext uri="{FF2B5EF4-FFF2-40B4-BE49-F238E27FC236}">
                    <a16:creationId xmlns:a16="http://schemas.microsoft.com/office/drawing/2014/main" id="{2DAE9D09-B067-E169-8166-D2B097D30E8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p:blipFill>
            <p:spPr>
              <a:xfrm rot="21166454">
                <a:off x="-2819400" y="2491520"/>
                <a:ext cx="3378200" cy="698184"/>
              </a:xfrm>
              <a:prstGeom prst="rect">
                <a:avLst/>
              </a:prstGeom>
              <a:effectLst>
                <a:outerShdw blurRad="50800" dist="38100" dir="2700000" algn="tl" rotWithShape="0">
                  <a:prstClr val="black">
                    <a:alpha val="40000"/>
                  </a:prstClr>
                </a:outerShdw>
              </a:effectLst>
            </p:spPr>
          </p:pic>
          <p:pic>
            <p:nvPicPr>
              <p:cNvPr id="33" name="Picture 32" descr="A picture containing text, receipt, newspaper&#10;&#10;Description automatically generated">
                <a:extLst>
                  <a:ext uri="{FF2B5EF4-FFF2-40B4-BE49-F238E27FC236}">
                    <a16:creationId xmlns:a16="http://schemas.microsoft.com/office/drawing/2014/main" id="{76FAD9D0-2A14-BB4C-75F6-8ABA76AB7A7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a:stretch/>
            </p:blipFill>
            <p:spPr>
              <a:xfrm rot="570051">
                <a:off x="-919769" y="3051240"/>
                <a:ext cx="1676400" cy="934722"/>
              </a:xfrm>
              <a:prstGeom prst="rect">
                <a:avLst/>
              </a:prstGeom>
              <a:effectLst>
                <a:outerShdw blurRad="50800" dist="38100" dir="2700000" algn="tl" rotWithShape="0">
                  <a:prstClr val="black">
                    <a:alpha val="40000"/>
                  </a:prstClr>
                </a:outerShdw>
              </a:effectLst>
            </p:spPr>
          </p:pic>
        </p:grpSp>
        <p:sp>
          <p:nvSpPr>
            <p:cNvPr id="34" name="TextBox 33">
              <a:extLst>
                <a:ext uri="{FF2B5EF4-FFF2-40B4-BE49-F238E27FC236}">
                  <a16:creationId xmlns:a16="http://schemas.microsoft.com/office/drawing/2014/main" id="{FAD3CC67-3307-AE55-C973-7A03E0A5DBFA}"/>
                </a:ext>
              </a:extLst>
            </p:cNvPr>
            <p:cNvSpPr txBox="1"/>
            <p:nvPr/>
          </p:nvSpPr>
          <p:spPr>
            <a:xfrm>
              <a:off x="10705626" y="3265496"/>
              <a:ext cx="1469037" cy="400110"/>
            </a:xfrm>
            <a:prstGeom prst="rect">
              <a:avLst/>
            </a:prstGeom>
            <a:noFill/>
          </p:spPr>
          <p:txBody>
            <a:bodyPr wrap="square" rtlCol="0">
              <a:spAutoFit/>
            </a:bodyPr>
            <a:lstStyle/>
            <a:p>
              <a:r>
                <a:rPr lang="en-US" sz="2000" b="1" dirty="0">
                  <a:solidFill>
                    <a:schemeClr val="accent4"/>
                  </a:solidFill>
                </a:rPr>
                <a:t>High fire</a:t>
              </a:r>
            </a:p>
          </p:txBody>
        </p:sp>
        <p:cxnSp>
          <p:nvCxnSpPr>
            <p:cNvPr id="35" name="Straight Arrow Connector 34">
              <a:extLst>
                <a:ext uri="{FF2B5EF4-FFF2-40B4-BE49-F238E27FC236}">
                  <a16:creationId xmlns:a16="http://schemas.microsoft.com/office/drawing/2014/main" id="{82B8E2C8-3760-E045-1F0F-E520CCA2269C}"/>
                </a:ext>
              </a:extLst>
            </p:cNvPr>
            <p:cNvCxnSpPr>
              <a:cxnSpLocks/>
            </p:cNvCxnSpPr>
            <p:nvPr/>
          </p:nvCxnSpPr>
          <p:spPr>
            <a:xfrm flipV="1">
              <a:off x="11486279" y="2706669"/>
              <a:ext cx="973092" cy="536524"/>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4B63F54-627E-7D82-28F3-5123B6BDB165}"/>
                </a:ext>
              </a:extLst>
            </p:cNvPr>
            <p:cNvSpPr txBox="1"/>
            <p:nvPr/>
          </p:nvSpPr>
          <p:spPr>
            <a:xfrm>
              <a:off x="12669287" y="3475342"/>
              <a:ext cx="1469037" cy="400110"/>
            </a:xfrm>
            <a:prstGeom prst="rect">
              <a:avLst/>
            </a:prstGeom>
            <a:noFill/>
          </p:spPr>
          <p:txBody>
            <a:bodyPr wrap="square" rtlCol="0">
              <a:spAutoFit/>
            </a:bodyPr>
            <a:lstStyle/>
            <a:p>
              <a:r>
                <a:rPr lang="en-US" sz="2000" b="1" dirty="0">
                  <a:solidFill>
                    <a:schemeClr val="accent4"/>
                  </a:solidFill>
                </a:rPr>
                <a:t>Low fire</a:t>
              </a:r>
            </a:p>
          </p:txBody>
        </p:sp>
        <p:cxnSp>
          <p:nvCxnSpPr>
            <p:cNvPr id="37" name="Straight Arrow Connector 36">
              <a:extLst>
                <a:ext uri="{FF2B5EF4-FFF2-40B4-BE49-F238E27FC236}">
                  <a16:creationId xmlns:a16="http://schemas.microsoft.com/office/drawing/2014/main" id="{A0268999-8EBE-85F9-36C6-FA686CBDEB02}"/>
                </a:ext>
              </a:extLst>
            </p:cNvPr>
            <p:cNvCxnSpPr>
              <a:cxnSpLocks/>
            </p:cNvCxnSpPr>
            <p:nvPr/>
          </p:nvCxnSpPr>
          <p:spPr>
            <a:xfrm flipH="1" flipV="1">
              <a:off x="13149076" y="2858808"/>
              <a:ext cx="85336" cy="651462"/>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7176FBB-63D7-F7C1-130B-AF941EB39966}"/>
              </a:ext>
            </a:extLst>
          </p:cNvPr>
          <p:cNvGrpSpPr/>
          <p:nvPr/>
        </p:nvGrpSpPr>
        <p:grpSpPr>
          <a:xfrm>
            <a:off x="0" y="6639955"/>
            <a:ext cx="7315199" cy="987424"/>
            <a:chOff x="0" y="7115019"/>
            <a:chExt cx="7315199" cy="987424"/>
          </a:xfrm>
        </p:grpSpPr>
        <p:sp>
          <p:nvSpPr>
            <p:cNvPr id="5" name="Rectangle 4">
              <a:extLst>
                <a:ext uri="{FF2B5EF4-FFF2-40B4-BE49-F238E27FC236}">
                  <a16:creationId xmlns:a16="http://schemas.microsoft.com/office/drawing/2014/main" id="{09F90DD0-A3D1-FC29-69DD-E0737F18FE9B}"/>
                </a:ext>
              </a:extLst>
            </p:cNvPr>
            <p:cNvSpPr/>
            <p:nvPr/>
          </p:nvSpPr>
          <p:spPr bwMode="auto">
            <a:xfrm rot="16200000">
              <a:off x="3163888" y="3951131"/>
              <a:ext cx="987424" cy="7315199"/>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6" name="Picture 5">
              <a:extLst>
                <a:ext uri="{FF2B5EF4-FFF2-40B4-BE49-F238E27FC236}">
                  <a16:creationId xmlns:a16="http://schemas.microsoft.com/office/drawing/2014/main" id="{EA616511-5101-4479-6024-AD32B436C3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p:spPr>
        </p:pic>
      </p:grpSp>
      <p:sp>
        <p:nvSpPr>
          <p:cNvPr id="8" name="Rectangle 7">
            <a:extLst>
              <a:ext uri="{FF2B5EF4-FFF2-40B4-BE49-F238E27FC236}">
                <a16:creationId xmlns:a16="http://schemas.microsoft.com/office/drawing/2014/main" id="{15F108C3-E15E-1F89-831F-30A138BCCB5F}"/>
              </a:ext>
            </a:extLst>
          </p:cNvPr>
          <p:cNvSpPr/>
          <p:nvPr/>
        </p:nvSpPr>
        <p:spPr>
          <a:xfrm>
            <a:off x="645780" y="6772260"/>
            <a:ext cx="6448947"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After adjusting both high and low fire, go back and check/fine tune pressures.</a:t>
            </a:r>
          </a:p>
        </p:txBody>
      </p:sp>
    </p:spTree>
    <p:extLst>
      <p:ext uri="{BB962C8B-B14F-4D97-AF65-F5344CB8AC3E}">
        <p14:creationId xmlns:p14="http://schemas.microsoft.com/office/powerpoint/2010/main" val="78305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1999" y="1637619"/>
            <a:ext cx="8301789" cy="699182"/>
          </a:xfrm>
        </p:spPr>
        <p:txBody>
          <a:bodyPr/>
          <a:lstStyle/>
          <a:p>
            <a:pPr marL="0" indent="0">
              <a:buNone/>
            </a:pPr>
            <a:r>
              <a:rPr lang="en-US" sz="2400" kern="0" dirty="0"/>
              <a:t>Pilot and manifold pressures are adjusted independently.</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sz="4000" dirty="0"/>
              <a:t>Adjusting Regulator and Pilot on the 36H/36G</a:t>
            </a:r>
          </a:p>
        </p:txBody>
      </p:sp>
      <p:pic>
        <p:nvPicPr>
          <p:cNvPr id="5" name="Picture 4">
            <a:extLst>
              <a:ext uri="{FF2B5EF4-FFF2-40B4-BE49-F238E27FC236}">
                <a16:creationId xmlns:a16="http://schemas.microsoft.com/office/drawing/2014/main" id="{E0071ACD-2674-2EB8-BF4D-A537A5289F2E}"/>
              </a:ext>
            </a:extLst>
          </p:cNvPr>
          <p:cNvPicPr>
            <a:picLocks noChangeAspect="1"/>
          </p:cNvPicPr>
          <p:nvPr/>
        </p:nvPicPr>
        <p:blipFill>
          <a:blip r:embed="rId3"/>
          <a:stretch>
            <a:fillRect/>
          </a:stretch>
        </p:blipFill>
        <p:spPr>
          <a:xfrm>
            <a:off x="1200402" y="2240549"/>
            <a:ext cx="4985531" cy="4367025"/>
          </a:xfrm>
          <a:prstGeom prst="rect">
            <a:avLst/>
          </a:prstGeom>
        </p:spPr>
      </p:pic>
      <p:grpSp>
        <p:nvGrpSpPr>
          <p:cNvPr id="19" name="Group 18">
            <a:extLst>
              <a:ext uri="{FF2B5EF4-FFF2-40B4-BE49-F238E27FC236}">
                <a16:creationId xmlns:a16="http://schemas.microsoft.com/office/drawing/2014/main" id="{33761F56-2A7B-0EE8-C8E2-33FEE66E674F}"/>
              </a:ext>
            </a:extLst>
          </p:cNvPr>
          <p:cNvGrpSpPr/>
          <p:nvPr/>
        </p:nvGrpSpPr>
        <p:grpSpPr>
          <a:xfrm>
            <a:off x="8751449" y="2171816"/>
            <a:ext cx="5178098" cy="4255180"/>
            <a:chOff x="9222956" y="2727694"/>
            <a:chExt cx="4207042" cy="3457200"/>
          </a:xfrm>
        </p:grpSpPr>
        <p:pic>
          <p:nvPicPr>
            <p:cNvPr id="7" name="Picture 2" descr="C:\Users\wra0203\Pictures\Valve Project\DSC_0788.JPG">
              <a:extLst>
                <a:ext uri="{FF2B5EF4-FFF2-40B4-BE49-F238E27FC236}">
                  <a16:creationId xmlns:a16="http://schemas.microsoft.com/office/drawing/2014/main" id="{C9B81781-A747-5153-E936-B0F1B2F60F5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22956" y="2727694"/>
              <a:ext cx="4050587" cy="2487409"/>
            </a:xfrm>
            <a:prstGeom prst="rect">
              <a:avLst/>
            </a:prstGeom>
            <a:noFill/>
            <a:effectLst/>
          </p:spPr>
        </p:pic>
        <p:sp>
          <p:nvSpPr>
            <p:cNvPr id="8" name="TextBox 7">
              <a:extLst>
                <a:ext uri="{FF2B5EF4-FFF2-40B4-BE49-F238E27FC236}">
                  <a16:creationId xmlns:a16="http://schemas.microsoft.com/office/drawing/2014/main" id="{A3987BC5-DA72-2B62-00BA-5C6CCAE97FF2}"/>
                </a:ext>
              </a:extLst>
            </p:cNvPr>
            <p:cNvSpPr txBox="1"/>
            <p:nvPr/>
          </p:nvSpPr>
          <p:spPr>
            <a:xfrm>
              <a:off x="9222956" y="5780477"/>
              <a:ext cx="1835329" cy="400110"/>
            </a:xfrm>
            <a:prstGeom prst="rect">
              <a:avLst/>
            </a:prstGeom>
            <a:noFill/>
          </p:spPr>
          <p:txBody>
            <a:bodyPr wrap="square" rtlCol="0">
              <a:spAutoFit/>
            </a:bodyPr>
            <a:lstStyle/>
            <a:p>
              <a:pPr algn="ctr"/>
              <a:r>
                <a:rPr lang="en-US" sz="2000" b="1" dirty="0">
                  <a:solidFill>
                    <a:schemeClr val="accent4"/>
                  </a:solidFill>
                </a:rPr>
                <a:t>Pilot adjust</a:t>
              </a:r>
            </a:p>
          </p:txBody>
        </p:sp>
        <p:cxnSp>
          <p:nvCxnSpPr>
            <p:cNvPr id="9" name="Straight Arrow Connector 8">
              <a:extLst>
                <a:ext uri="{FF2B5EF4-FFF2-40B4-BE49-F238E27FC236}">
                  <a16:creationId xmlns:a16="http://schemas.microsoft.com/office/drawing/2014/main" id="{9ED63110-F3B9-3941-102C-B5AAB0DA19B4}"/>
                </a:ext>
              </a:extLst>
            </p:cNvPr>
            <p:cNvCxnSpPr>
              <a:cxnSpLocks/>
              <a:stCxn id="8" idx="0"/>
            </p:cNvCxnSpPr>
            <p:nvPr/>
          </p:nvCxnSpPr>
          <p:spPr>
            <a:xfrm flipV="1">
              <a:off x="10140621" y="4661608"/>
              <a:ext cx="333860" cy="1118869"/>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4E47BB-D2D1-9CF1-8083-4EA8A9B057E5}"/>
                </a:ext>
              </a:extLst>
            </p:cNvPr>
            <p:cNvSpPr txBox="1"/>
            <p:nvPr/>
          </p:nvSpPr>
          <p:spPr>
            <a:xfrm>
              <a:off x="10978948" y="5784784"/>
              <a:ext cx="2451050" cy="400110"/>
            </a:xfrm>
            <a:prstGeom prst="rect">
              <a:avLst/>
            </a:prstGeom>
            <a:noFill/>
          </p:spPr>
          <p:txBody>
            <a:bodyPr wrap="square" rtlCol="0">
              <a:spAutoFit/>
            </a:bodyPr>
            <a:lstStyle/>
            <a:p>
              <a:pPr algn="ctr"/>
              <a:r>
                <a:rPr lang="en-US" sz="2000" b="1">
                  <a:solidFill>
                    <a:schemeClr val="accent4"/>
                  </a:solidFill>
                </a:rPr>
                <a:t>Manifold adjust</a:t>
              </a:r>
            </a:p>
          </p:txBody>
        </p:sp>
        <p:cxnSp>
          <p:nvCxnSpPr>
            <p:cNvPr id="11" name="Straight Arrow Connector 10">
              <a:extLst>
                <a:ext uri="{FF2B5EF4-FFF2-40B4-BE49-F238E27FC236}">
                  <a16:creationId xmlns:a16="http://schemas.microsoft.com/office/drawing/2014/main" id="{627B305D-C4C9-2834-EBA7-DEFBE3D0D93D}"/>
                </a:ext>
              </a:extLst>
            </p:cNvPr>
            <p:cNvCxnSpPr>
              <a:cxnSpLocks/>
              <a:stCxn id="10" idx="0"/>
            </p:cNvCxnSpPr>
            <p:nvPr/>
          </p:nvCxnSpPr>
          <p:spPr>
            <a:xfrm flipH="1" flipV="1">
              <a:off x="11691604" y="3529789"/>
              <a:ext cx="512869" cy="225499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47BD605-CB01-E3BA-829F-4A0DD9466D42}"/>
              </a:ext>
            </a:extLst>
          </p:cNvPr>
          <p:cNvGrpSpPr/>
          <p:nvPr/>
        </p:nvGrpSpPr>
        <p:grpSpPr>
          <a:xfrm>
            <a:off x="1" y="6575787"/>
            <a:ext cx="9320465" cy="987424"/>
            <a:chOff x="1" y="7115019"/>
            <a:chExt cx="9320465" cy="987424"/>
          </a:xfrm>
        </p:grpSpPr>
        <p:sp>
          <p:nvSpPr>
            <p:cNvPr id="16" name="Rectangle 15">
              <a:extLst>
                <a:ext uri="{FF2B5EF4-FFF2-40B4-BE49-F238E27FC236}">
                  <a16:creationId xmlns:a16="http://schemas.microsoft.com/office/drawing/2014/main" id="{A12A04E7-E2FC-48CE-507F-039544DD5D67}"/>
                </a:ext>
              </a:extLst>
            </p:cNvPr>
            <p:cNvSpPr/>
            <p:nvPr/>
          </p:nvSpPr>
          <p:spPr bwMode="auto">
            <a:xfrm rot="16200000">
              <a:off x="4166522" y="2948498"/>
              <a:ext cx="987424" cy="9320465"/>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17" name="Picture 16">
              <a:extLst>
                <a:ext uri="{FF2B5EF4-FFF2-40B4-BE49-F238E27FC236}">
                  <a16:creationId xmlns:a16="http://schemas.microsoft.com/office/drawing/2014/main" id="{6F505017-F54B-59D0-62ED-81F1FCBAA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a:ln>
              <a:noFill/>
            </a:ln>
          </p:spPr>
        </p:pic>
      </p:grpSp>
      <p:sp>
        <p:nvSpPr>
          <p:cNvPr id="18" name="Rectangle 17">
            <a:extLst>
              <a:ext uri="{FF2B5EF4-FFF2-40B4-BE49-F238E27FC236}">
                <a16:creationId xmlns:a16="http://schemas.microsoft.com/office/drawing/2014/main" id="{10E7F0DD-B9EF-8F76-D5DE-EFA8D16887FB}"/>
              </a:ext>
            </a:extLst>
          </p:cNvPr>
          <p:cNvSpPr/>
          <p:nvPr/>
        </p:nvSpPr>
        <p:spPr>
          <a:xfrm>
            <a:off x="645780" y="6715556"/>
            <a:ext cx="8674684"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The pilot adjust screw must be turned in the opposite direction to adjust the pressure, clockwise reduces and counterclockwise increases.</a:t>
            </a:r>
          </a:p>
        </p:txBody>
      </p:sp>
    </p:spTree>
    <p:extLst>
      <p:ext uri="{BB962C8B-B14F-4D97-AF65-F5344CB8AC3E}">
        <p14:creationId xmlns:p14="http://schemas.microsoft.com/office/powerpoint/2010/main" val="4207091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1637618"/>
            <a:ext cx="7972926" cy="1899666"/>
          </a:xfrm>
        </p:spPr>
        <p:txBody>
          <a:bodyPr/>
          <a:lstStyle/>
          <a:p>
            <a:pPr indent="-285750">
              <a:spcBef>
                <a:spcPts val="0"/>
              </a:spcBef>
              <a:spcAft>
                <a:spcPts val="0"/>
              </a:spcAft>
              <a:buFont typeface="Arial" panose="020B0604020202020204" pitchFamily="34" charset="0"/>
              <a:buChar char="•"/>
            </a:pPr>
            <a:r>
              <a:rPr lang="en-US" sz="2400" dirty="0"/>
              <a:t>Remove regulator cover screw</a:t>
            </a:r>
          </a:p>
          <a:p>
            <a:pPr indent="-285750">
              <a:spcBef>
                <a:spcPts val="0"/>
              </a:spcBef>
              <a:spcAft>
                <a:spcPts val="0"/>
              </a:spcAft>
              <a:buFont typeface="Arial" panose="020B0604020202020204" pitchFamily="34" charset="0"/>
              <a:buChar char="•"/>
            </a:pPr>
            <a:r>
              <a:rPr lang="en-US" sz="2400" dirty="0"/>
              <a:t>Remove plastic adjust screw</a:t>
            </a:r>
          </a:p>
          <a:p>
            <a:pPr indent="-285750">
              <a:spcBef>
                <a:spcPts val="0"/>
              </a:spcBef>
              <a:spcAft>
                <a:spcPts val="0"/>
              </a:spcAft>
              <a:buFont typeface="Arial" panose="020B0604020202020204" pitchFamily="34" charset="0"/>
              <a:buChar char="•"/>
            </a:pPr>
            <a:r>
              <a:rPr lang="en-US" sz="2400" dirty="0"/>
              <a:t>Extract regulator spring for natural gas</a:t>
            </a:r>
          </a:p>
          <a:p>
            <a:pPr indent="-285750">
              <a:spcBef>
                <a:spcPts val="0"/>
              </a:spcBef>
              <a:spcAft>
                <a:spcPts val="0"/>
              </a:spcAft>
              <a:buFont typeface="Arial" panose="020B0604020202020204" pitchFamily="34" charset="0"/>
              <a:buChar char="•"/>
            </a:pPr>
            <a:r>
              <a:rPr lang="en-US" sz="2400" dirty="0"/>
              <a:t>Replace spring with LP spring from conversion kit</a:t>
            </a:r>
          </a:p>
          <a:p>
            <a:pPr indent="-285750">
              <a:spcBef>
                <a:spcPts val="0"/>
              </a:spcBef>
              <a:spcAft>
                <a:spcPts val="0"/>
              </a:spcAft>
              <a:buFont typeface="Arial" panose="020B0604020202020204" pitchFamily="34" charset="0"/>
              <a:buChar char="•"/>
            </a:pPr>
            <a:r>
              <a:rPr lang="en-US" sz="2400" dirty="0"/>
              <a:t>Replace plastic adjust screw and set manifold pressure</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sz="4000" dirty="0"/>
              <a:t>Converting from Natural Gas to LP</a:t>
            </a:r>
          </a:p>
        </p:txBody>
      </p:sp>
      <p:pic>
        <p:nvPicPr>
          <p:cNvPr id="14" name="Picture 13">
            <a:extLst>
              <a:ext uri="{FF2B5EF4-FFF2-40B4-BE49-F238E27FC236}">
                <a16:creationId xmlns:a16="http://schemas.microsoft.com/office/drawing/2014/main" id="{F13FE9FA-0844-FBF9-00FD-7CE11573AF57}"/>
              </a:ext>
            </a:extLst>
          </p:cNvPr>
          <p:cNvPicPr>
            <a:picLocks noChangeAspect="1"/>
          </p:cNvPicPr>
          <p:nvPr/>
        </p:nvPicPr>
        <p:blipFill>
          <a:blip r:embed="rId3"/>
          <a:stretch>
            <a:fillRect/>
          </a:stretch>
        </p:blipFill>
        <p:spPr>
          <a:xfrm>
            <a:off x="9993727" y="2031964"/>
            <a:ext cx="3760373" cy="5392847"/>
          </a:xfrm>
          <a:prstGeom prst="rect">
            <a:avLst/>
          </a:prstGeom>
        </p:spPr>
      </p:pic>
      <p:pic>
        <p:nvPicPr>
          <p:cNvPr id="15" name="Picture 14">
            <a:extLst>
              <a:ext uri="{FF2B5EF4-FFF2-40B4-BE49-F238E27FC236}">
                <a16:creationId xmlns:a16="http://schemas.microsoft.com/office/drawing/2014/main" id="{169B5432-1976-6A1B-9448-BFB4561AB659}"/>
              </a:ext>
            </a:extLst>
          </p:cNvPr>
          <p:cNvPicPr>
            <a:picLocks noChangeAspect="1"/>
          </p:cNvPicPr>
          <p:nvPr/>
        </p:nvPicPr>
        <p:blipFill>
          <a:blip r:embed="rId4"/>
          <a:stretch>
            <a:fillRect/>
          </a:stretch>
        </p:blipFill>
        <p:spPr>
          <a:xfrm>
            <a:off x="793272" y="3677053"/>
            <a:ext cx="3895759" cy="2629434"/>
          </a:xfrm>
          <a:prstGeom prst="rect">
            <a:avLst/>
          </a:prstGeom>
          <a:ln>
            <a:solidFill>
              <a:schemeClr val="tx1"/>
            </a:solidFill>
          </a:ln>
          <a:effectLst/>
        </p:spPr>
      </p:pic>
      <p:grpSp>
        <p:nvGrpSpPr>
          <p:cNvPr id="6" name="Group 5">
            <a:extLst>
              <a:ext uri="{FF2B5EF4-FFF2-40B4-BE49-F238E27FC236}">
                <a16:creationId xmlns:a16="http://schemas.microsoft.com/office/drawing/2014/main" id="{B9F79E49-AD8E-970E-C51D-305394EA9E89}"/>
              </a:ext>
            </a:extLst>
          </p:cNvPr>
          <p:cNvGrpSpPr/>
          <p:nvPr/>
        </p:nvGrpSpPr>
        <p:grpSpPr>
          <a:xfrm>
            <a:off x="3" y="6575787"/>
            <a:ext cx="7772400" cy="987424"/>
            <a:chOff x="3" y="7115019"/>
            <a:chExt cx="7772400" cy="987424"/>
          </a:xfrm>
        </p:grpSpPr>
        <p:sp>
          <p:nvSpPr>
            <p:cNvPr id="7" name="Rectangle 6">
              <a:extLst>
                <a:ext uri="{FF2B5EF4-FFF2-40B4-BE49-F238E27FC236}">
                  <a16:creationId xmlns:a16="http://schemas.microsoft.com/office/drawing/2014/main" id="{3373FC0C-AB63-6570-E322-15D894373B7C}"/>
                </a:ext>
              </a:extLst>
            </p:cNvPr>
            <p:cNvSpPr/>
            <p:nvPr/>
          </p:nvSpPr>
          <p:spPr bwMode="auto">
            <a:xfrm rot="16200000">
              <a:off x="3392491" y="3722531"/>
              <a:ext cx="987424" cy="7772400"/>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8" name="Picture 7">
              <a:extLst>
                <a:ext uri="{FF2B5EF4-FFF2-40B4-BE49-F238E27FC236}">
                  <a16:creationId xmlns:a16="http://schemas.microsoft.com/office/drawing/2014/main" id="{A7BC8932-BC47-C28A-D9BA-9BB53F1617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a:ln>
              <a:noFill/>
            </a:ln>
          </p:spPr>
        </p:pic>
      </p:grpSp>
      <p:sp>
        <p:nvSpPr>
          <p:cNvPr id="9" name="Rectangle 8">
            <a:extLst>
              <a:ext uri="{FF2B5EF4-FFF2-40B4-BE49-F238E27FC236}">
                <a16:creationId xmlns:a16="http://schemas.microsoft.com/office/drawing/2014/main" id="{F6AE8E05-7468-D893-E3AE-436C43581B99}"/>
              </a:ext>
            </a:extLst>
          </p:cNvPr>
          <p:cNvSpPr/>
          <p:nvPr/>
        </p:nvSpPr>
        <p:spPr>
          <a:xfrm>
            <a:off x="645780" y="6715556"/>
            <a:ext cx="7126620"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Check with furnace manufacturer to ensure proper orifice size requirements for liquefied petroleum gas.</a:t>
            </a:r>
          </a:p>
        </p:txBody>
      </p:sp>
    </p:spTree>
    <p:extLst>
      <p:ext uri="{BB962C8B-B14F-4D97-AF65-F5344CB8AC3E}">
        <p14:creationId xmlns:p14="http://schemas.microsoft.com/office/powerpoint/2010/main" val="3802012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sz="3600"/>
              <a:t>Troubleshooting and Servicing Gas Valves</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Four</a:t>
            </a:r>
            <a:endParaRPr lang="en-US"/>
          </a:p>
        </p:txBody>
      </p:sp>
    </p:spTree>
    <p:extLst>
      <p:ext uri="{BB962C8B-B14F-4D97-AF65-F5344CB8AC3E}">
        <p14:creationId xmlns:p14="http://schemas.microsoft.com/office/powerpoint/2010/main" val="188708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3F157-642D-D8DC-5323-269A8FD78958}"/>
              </a:ext>
            </a:extLst>
          </p:cNvPr>
          <p:cNvSpPr>
            <a:spLocks noGrp="1"/>
          </p:cNvSpPr>
          <p:nvPr>
            <p:ph type="body" sz="quarter" idx="15"/>
          </p:nvPr>
        </p:nvSpPr>
        <p:spPr>
          <a:xfrm>
            <a:off x="762000" y="1554479"/>
            <a:ext cx="3499943" cy="5169191"/>
          </a:xfrm>
        </p:spPr>
        <p:txBody>
          <a:bodyPr/>
          <a:lstStyle/>
          <a:p>
            <a:pPr marL="0" indent="0">
              <a:buNone/>
            </a:pPr>
            <a:r>
              <a:rPr lang="en-US" sz="2800" kern="0" dirty="0"/>
              <a:t>The modern automatic gas valve combines the previously separate pilot valve, regulator, and solenoid valve.</a:t>
            </a:r>
          </a:p>
        </p:txBody>
      </p:sp>
      <p:sp>
        <p:nvSpPr>
          <p:cNvPr id="4" name="Text Placeholder 3">
            <a:extLst>
              <a:ext uri="{FF2B5EF4-FFF2-40B4-BE49-F238E27FC236}">
                <a16:creationId xmlns:a16="http://schemas.microsoft.com/office/drawing/2014/main" id="{936531A9-7375-AFAC-D505-4D2D2397B32D}"/>
              </a:ext>
            </a:extLst>
          </p:cNvPr>
          <p:cNvSpPr>
            <a:spLocks noGrp="1"/>
          </p:cNvSpPr>
          <p:nvPr>
            <p:ph type="body" sz="quarter" idx="13"/>
          </p:nvPr>
        </p:nvSpPr>
        <p:spPr/>
        <p:txBody>
          <a:bodyPr/>
          <a:lstStyle/>
          <a:p>
            <a:r>
              <a:rPr lang="en-US" sz="4000" dirty="0"/>
              <a:t>A Basic Gas Train</a:t>
            </a:r>
          </a:p>
        </p:txBody>
      </p:sp>
      <p:sp>
        <p:nvSpPr>
          <p:cNvPr id="6" name="Slide Number Placeholder 5">
            <a:extLst>
              <a:ext uri="{FF2B5EF4-FFF2-40B4-BE49-F238E27FC236}">
                <a16:creationId xmlns:a16="http://schemas.microsoft.com/office/drawing/2014/main" id="{F52105AD-37B6-8917-79AA-83E9F94E66E4}"/>
              </a:ext>
            </a:extLst>
          </p:cNvPr>
          <p:cNvSpPr>
            <a:spLocks noGrp="1"/>
          </p:cNvSpPr>
          <p:nvPr>
            <p:ph type="sldNum" sz="quarter" idx="4"/>
          </p:nvPr>
        </p:nvSpPr>
        <p:spPr/>
        <p:txBody>
          <a:bodyPr/>
          <a:lstStyle/>
          <a:p>
            <a:fld id="{837543D7-8401-5C4E-B0A9-F48897C0C347}" type="slidenum">
              <a:rPr lang="en-US" smtClean="0"/>
              <a:pPr/>
              <a:t>5</a:t>
            </a:fld>
            <a:endParaRPr lang="en-US"/>
          </a:p>
        </p:txBody>
      </p:sp>
      <p:grpSp>
        <p:nvGrpSpPr>
          <p:cNvPr id="157" name="Group 156">
            <a:extLst>
              <a:ext uri="{FF2B5EF4-FFF2-40B4-BE49-F238E27FC236}">
                <a16:creationId xmlns:a16="http://schemas.microsoft.com/office/drawing/2014/main" id="{00BBF121-29D8-692D-18F3-12A9058C5548}"/>
              </a:ext>
            </a:extLst>
          </p:cNvPr>
          <p:cNvGrpSpPr/>
          <p:nvPr/>
        </p:nvGrpSpPr>
        <p:grpSpPr>
          <a:xfrm>
            <a:off x="5115261" y="1536685"/>
            <a:ext cx="8528443" cy="5156230"/>
            <a:chOff x="1794528" y="2150006"/>
            <a:chExt cx="6274085" cy="3793262"/>
          </a:xfrm>
        </p:grpSpPr>
        <p:sp>
          <p:nvSpPr>
            <p:cNvPr id="158" name="Oval 1026">
              <a:extLst>
                <a:ext uri="{FF2B5EF4-FFF2-40B4-BE49-F238E27FC236}">
                  <a16:creationId xmlns:a16="http://schemas.microsoft.com/office/drawing/2014/main" id="{AE13DBF1-177B-A199-39CF-18B1675D8621}"/>
                </a:ext>
              </a:extLst>
            </p:cNvPr>
            <p:cNvSpPr>
              <a:spLocks noChangeArrowheads="1"/>
            </p:cNvSpPr>
            <p:nvPr/>
          </p:nvSpPr>
          <p:spPr bwMode="auto">
            <a:xfrm>
              <a:off x="7134175" y="4486101"/>
              <a:ext cx="401864" cy="400474"/>
            </a:xfrm>
            <a:prstGeom prst="ellipse">
              <a:avLst/>
            </a:prstGeom>
            <a:solidFill>
              <a:schemeClr val="folHlink"/>
            </a:soli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59" name="Oval 1027">
              <a:extLst>
                <a:ext uri="{FF2B5EF4-FFF2-40B4-BE49-F238E27FC236}">
                  <a16:creationId xmlns:a16="http://schemas.microsoft.com/office/drawing/2014/main" id="{248ADC51-0714-B537-BE66-3B9D3A561416}"/>
                </a:ext>
              </a:extLst>
            </p:cNvPr>
            <p:cNvSpPr>
              <a:spLocks noChangeArrowheads="1"/>
            </p:cNvSpPr>
            <p:nvPr/>
          </p:nvSpPr>
          <p:spPr bwMode="auto">
            <a:xfrm>
              <a:off x="6333228" y="4486101"/>
              <a:ext cx="400474" cy="400474"/>
            </a:xfrm>
            <a:prstGeom prst="ellipse">
              <a:avLst/>
            </a:prstGeom>
            <a:solidFill>
              <a:schemeClr val="folHlink"/>
            </a:soli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60" name="AutoShape 1028">
              <a:extLst>
                <a:ext uri="{FF2B5EF4-FFF2-40B4-BE49-F238E27FC236}">
                  <a16:creationId xmlns:a16="http://schemas.microsoft.com/office/drawing/2014/main" id="{65B5A843-A68A-C35C-F653-3AFDA1A90CE3}"/>
                </a:ext>
              </a:extLst>
            </p:cNvPr>
            <p:cNvSpPr>
              <a:spLocks noChangeArrowheads="1"/>
            </p:cNvSpPr>
            <p:nvPr/>
          </p:nvSpPr>
          <p:spPr bwMode="auto">
            <a:xfrm>
              <a:off x="3531304" y="4552847"/>
              <a:ext cx="399083" cy="266982"/>
            </a:xfrm>
            <a:prstGeom prst="roundRect">
              <a:avLst>
                <a:gd name="adj" fmla="val 16667"/>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61" name="Rectangle 1029">
              <a:extLst>
                <a:ext uri="{FF2B5EF4-FFF2-40B4-BE49-F238E27FC236}">
                  <a16:creationId xmlns:a16="http://schemas.microsoft.com/office/drawing/2014/main" id="{B4AB657C-AFA3-C3D0-72A1-1DB0BBF2A656}"/>
                </a:ext>
              </a:extLst>
            </p:cNvPr>
            <p:cNvSpPr>
              <a:spLocks noChangeArrowheads="1"/>
            </p:cNvSpPr>
            <p:nvPr/>
          </p:nvSpPr>
          <p:spPr bwMode="auto">
            <a:xfrm>
              <a:off x="2929203" y="4619593"/>
              <a:ext cx="602101"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2" name="AutoShape 1030">
              <a:extLst>
                <a:ext uri="{FF2B5EF4-FFF2-40B4-BE49-F238E27FC236}">
                  <a16:creationId xmlns:a16="http://schemas.microsoft.com/office/drawing/2014/main" id="{5F3BD028-495F-D51E-CCC0-8C331A319FF7}"/>
                </a:ext>
              </a:extLst>
            </p:cNvPr>
            <p:cNvSpPr>
              <a:spLocks noChangeArrowheads="1"/>
            </p:cNvSpPr>
            <p:nvPr/>
          </p:nvSpPr>
          <p:spPr bwMode="auto">
            <a:xfrm rot="16200000">
              <a:off x="2028833" y="3651086"/>
              <a:ext cx="200237" cy="13488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3" name="Rectangle 1033">
              <a:extLst>
                <a:ext uri="{FF2B5EF4-FFF2-40B4-BE49-F238E27FC236}">
                  <a16:creationId xmlns:a16="http://schemas.microsoft.com/office/drawing/2014/main" id="{ABA0ECCB-D5A9-871E-CF8D-81A9885F8C79}"/>
                </a:ext>
              </a:extLst>
            </p:cNvPr>
            <p:cNvSpPr>
              <a:spLocks noChangeArrowheads="1"/>
            </p:cNvSpPr>
            <p:nvPr/>
          </p:nvSpPr>
          <p:spPr bwMode="auto">
            <a:xfrm>
              <a:off x="1928019" y="2416988"/>
              <a:ext cx="133491" cy="2736569"/>
            </a:xfrm>
            <a:prstGeom prst="rect">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4" name="Rectangle 1034">
              <a:extLst>
                <a:ext uri="{FF2B5EF4-FFF2-40B4-BE49-F238E27FC236}">
                  <a16:creationId xmlns:a16="http://schemas.microsoft.com/office/drawing/2014/main" id="{65AF4C5B-DA3D-5103-D900-580899713831}"/>
                </a:ext>
              </a:extLst>
            </p:cNvPr>
            <p:cNvSpPr>
              <a:spLocks noChangeArrowheads="1"/>
            </p:cNvSpPr>
            <p:nvPr/>
          </p:nvSpPr>
          <p:spPr bwMode="auto">
            <a:xfrm>
              <a:off x="2061510" y="4619593"/>
              <a:ext cx="667456"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5" name="AutoShape 1035">
              <a:extLst>
                <a:ext uri="{FF2B5EF4-FFF2-40B4-BE49-F238E27FC236}">
                  <a16:creationId xmlns:a16="http://schemas.microsoft.com/office/drawing/2014/main" id="{57C76DBD-66DF-6C78-B2FD-5802301183B9}"/>
                </a:ext>
              </a:extLst>
            </p:cNvPr>
            <p:cNvSpPr>
              <a:spLocks noChangeArrowheads="1"/>
            </p:cNvSpPr>
            <p:nvPr/>
          </p:nvSpPr>
          <p:spPr bwMode="auto">
            <a:xfrm rot="5400000">
              <a:off x="1928715" y="5087507"/>
              <a:ext cx="133491" cy="265591"/>
            </a:xfrm>
            <a:prstGeom prst="flowChartDelay">
              <a:avLst/>
            </a:prstGeom>
            <a:gradFill rotWithShape="0">
              <a:gsLst>
                <a:gs pos="0">
                  <a:srgbClr val="C0C0C0">
                    <a:gamma/>
                    <a:shade val="46275"/>
                    <a:invGamma/>
                  </a:srgbClr>
                </a:gs>
                <a:gs pos="50000">
                  <a:srgbClr val="C0C0C0"/>
                </a:gs>
                <a:gs pos="100000">
                  <a:srgbClr val="C0C0C0">
                    <a:gamma/>
                    <a:shade val="46275"/>
                    <a:invGamma/>
                  </a:srgb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6" name="Oval 1036">
              <a:extLst>
                <a:ext uri="{FF2B5EF4-FFF2-40B4-BE49-F238E27FC236}">
                  <a16:creationId xmlns:a16="http://schemas.microsoft.com/office/drawing/2014/main" id="{EBC6C2B9-5904-EC31-F668-8A1944B76836}"/>
                </a:ext>
              </a:extLst>
            </p:cNvPr>
            <p:cNvSpPr>
              <a:spLocks noChangeArrowheads="1"/>
            </p:cNvSpPr>
            <p:nvPr/>
          </p:nvSpPr>
          <p:spPr bwMode="auto">
            <a:xfrm rot="16200000">
              <a:off x="1828596" y="3585732"/>
              <a:ext cx="333728" cy="265591"/>
            </a:xfrm>
            <a:prstGeom prst="ellipse">
              <a:avLst/>
            </a:prstGeom>
            <a:gradFill rotWithShape="0">
              <a:gsLst>
                <a:gs pos="0">
                  <a:srgbClr val="FFCC00">
                    <a:gamma/>
                    <a:shade val="46275"/>
                    <a:invGamma/>
                  </a:srgbClr>
                </a:gs>
                <a:gs pos="100000">
                  <a:srgbClr val="FFCC00"/>
                </a:gs>
              </a:gsLst>
              <a:path path="shape">
                <a:fillToRect l="50000" t="50000" r="50000" b="50000"/>
              </a:path>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67" name="AutoShape 1037">
              <a:extLst>
                <a:ext uri="{FF2B5EF4-FFF2-40B4-BE49-F238E27FC236}">
                  <a16:creationId xmlns:a16="http://schemas.microsoft.com/office/drawing/2014/main" id="{FB970AF3-0C7E-2608-3500-F5DF1C17276E}"/>
                </a:ext>
              </a:extLst>
            </p:cNvPr>
            <p:cNvSpPr>
              <a:spLocks noChangeArrowheads="1"/>
            </p:cNvSpPr>
            <p:nvPr/>
          </p:nvSpPr>
          <p:spPr bwMode="auto">
            <a:xfrm rot="5400000">
              <a:off x="1962087" y="3719223"/>
              <a:ext cx="66746" cy="265591"/>
            </a:xfrm>
            <a:prstGeom prst="flowChartTerminator">
              <a:avLst/>
            </a:prstGeom>
            <a:gradFill rotWithShape="0">
              <a:gsLst>
                <a:gs pos="0">
                  <a:srgbClr val="FFCC00">
                    <a:gamma/>
                    <a:shade val="46275"/>
                    <a:invGamma/>
                  </a:srgbClr>
                </a:gs>
                <a:gs pos="50000">
                  <a:srgbClr val="FFCC00"/>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8" name="AutoShape 1038">
              <a:extLst>
                <a:ext uri="{FF2B5EF4-FFF2-40B4-BE49-F238E27FC236}">
                  <a16:creationId xmlns:a16="http://schemas.microsoft.com/office/drawing/2014/main" id="{7F63411D-07FE-4DAE-78EC-CA59445B3AF8}"/>
                </a:ext>
              </a:extLst>
            </p:cNvPr>
            <p:cNvSpPr>
              <a:spLocks noChangeArrowheads="1"/>
            </p:cNvSpPr>
            <p:nvPr/>
          </p:nvSpPr>
          <p:spPr bwMode="auto">
            <a:xfrm rot="5400000">
              <a:off x="1962087" y="3452240"/>
              <a:ext cx="66746" cy="265591"/>
            </a:xfrm>
            <a:prstGeom prst="flowChartTerminator">
              <a:avLst/>
            </a:prstGeom>
            <a:gradFill rotWithShape="0">
              <a:gsLst>
                <a:gs pos="0">
                  <a:srgbClr val="FFCC00">
                    <a:gamma/>
                    <a:shade val="46275"/>
                    <a:invGamma/>
                  </a:srgbClr>
                </a:gs>
                <a:gs pos="50000">
                  <a:srgbClr val="FFCC00"/>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69" name="Line 1039">
              <a:extLst>
                <a:ext uri="{FF2B5EF4-FFF2-40B4-BE49-F238E27FC236}">
                  <a16:creationId xmlns:a16="http://schemas.microsoft.com/office/drawing/2014/main" id="{5E3DEC66-4A63-C7B8-A15F-81FFF8D15219}"/>
                </a:ext>
              </a:extLst>
            </p:cNvPr>
            <p:cNvSpPr>
              <a:spLocks noChangeShapeType="1"/>
            </p:cNvSpPr>
            <p:nvPr/>
          </p:nvSpPr>
          <p:spPr bwMode="auto">
            <a:xfrm>
              <a:off x="1928019" y="3818646"/>
              <a:ext cx="0" cy="66746"/>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0" name="Line 1040">
              <a:extLst>
                <a:ext uri="{FF2B5EF4-FFF2-40B4-BE49-F238E27FC236}">
                  <a16:creationId xmlns:a16="http://schemas.microsoft.com/office/drawing/2014/main" id="{503F5879-69AC-88F3-88F6-5449CA03D04C}"/>
                </a:ext>
              </a:extLst>
            </p:cNvPr>
            <p:cNvSpPr>
              <a:spLocks noChangeShapeType="1"/>
            </p:cNvSpPr>
            <p:nvPr/>
          </p:nvSpPr>
          <p:spPr bwMode="auto">
            <a:xfrm>
              <a:off x="2061510" y="3818646"/>
              <a:ext cx="0" cy="66746"/>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1" name="Line 1041">
              <a:extLst>
                <a:ext uri="{FF2B5EF4-FFF2-40B4-BE49-F238E27FC236}">
                  <a16:creationId xmlns:a16="http://schemas.microsoft.com/office/drawing/2014/main" id="{129008B7-986F-7316-08CC-90E2FD751B8C}"/>
                </a:ext>
              </a:extLst>
            </p:cNvPr>
            <p:cNvSpPr>
              <a:spLocks noChangeShapeType="1"/>
            </p:cNvSpPr>
            <p:nvPr/>
          </p:nvSpPr>
          <p:spPr bwMode="auto">
            <a:xfrm rot="5400000">
              <a:off x="1894646" y="3585036"/>
              <a:ext cx="66746" cy="0"/>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2" name="Line 1042">
              <a:extLst>
                <a:ext uri="{FF2B5EF4-FFF2-40B4-BE49-F238E27FC236}">
                  <a16:creationId xmlns:a16="http://schemas.microsoft.com/office/drawing/2014/main" id="{956B096F-2E10-F1B2-7F39-C9BF66CABC2C}"/>
                </a:ext>
              </a:extLst>
            </p:cNvPr>
            <p:cNvSpPr>
              <a:spLocks noChangeShapeType="1"/>
            </p:cNvSpPr>
            <p:nvPr/>
          </p:nvSpPr>
          <p:spPr bwMode="auto">
            <a:xfrm rot="5400000">
              <a:off x="2028138" y="3585036"/>
              <a:ext cx="66746" cy="0"/>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3" name="Line 1043">
              <a:extLst>
                <a:ext uri="{FF2B5EF4-FFF2-40B4-BE49-F238E27FC236}">
                  <a16:creationId xmlns:a16="http://schemas.microsoft.com/office/drawing/2014/main" id="{28C2E07F-82DA-CE3E-7531-E2AA9E710872}"/>
                </a:ext>
              </a:extLst>
            </p:cNvPr>
            <p:cNvSpPr>
              <a:spLocks noChangeShapeType="1"/>
            </p:cNvSpPr>
            <p:nvPr/>
          </p:nvSpPr>
          <p:spPr bwMode="auto">
            <a:xfrm flipH="1" flipV="1">
              <a:off x="2196392" y="3551663"/>
              <a:ext cx="0" cy="266982"/>
            </a:xfrm>
            <a:prstGeom prst="line">
              <a:avLst/>
            </a:prstGeom>
            <a:noFill/>
            <a:ln w="28575">
              <a:solidFill>
                <a:srgbClr val="C0C0C0"/>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4" name="Line 1044">
              <a:extLst>
                <a:ext uri="{FF2B5EF4-FFF2-40B4-BE49-F238E27FC236}">
                  <a16:creationId xmlns:a16="http://schemas.microsoft.com/office/drawing/2014/main" id="{A80C4F39-8A25-D71F-640C-B59049757AE0}"/>
                </a:ext>
              </a:extLst>
            </p:cNvPr>
            <p:cNvSpPr>
              <a:spLocks noChangeShapeType="1"/>
            </p:cNvSpPr>
            <p:nvPr/>
          </p:nvSpPr>
          <p:spPr bwMode="auto">
            <a:xfrm flipH="1" flipV="1">
              <a:off x="2196392" y="3484918"/>
              <a:ext cx="0" cy="133491"/>
            </a:xfrm>
            <a:prstGeom prst="line">
              <a:avLst/>
            </a:prstGeom>
            <a:noFill/>
            <a:ln w="57150">
              <a:solidFill>
                <a:srgbClr val="FF3300"/>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75" name="Rectangle 1045">
              <a:extLst>
                <a:ext uri="{FF2B5EF4-FFF2-40B4-BE49-F238E27FC236}">
                  <a16:creationId xmlns:a16="http://schemas.microsoft.com/office/drawing/2014/main" id="{FBB7C08F-E6F5-A261-1293-4DBACAF598F3}"/>
                </a:ext>
              </a:extLst>
            </p:cNvPr>
            <p:cNvSpPr>
              <a:spLocks noChangeArrowheads="1"/>
            </p:cNvSpPr>
            <p:nvPr/>
          </p:nvSpPr>
          <p:spPr bwMode="auto">
            <a:xfrm>
              <a:off x="1928019" y="4486101"/>
              <a:ext cx="133491" cy="400474"/>
            </a:xfrm>
            <a:prstGeom prst="rect">
              <a:avLst/>
            </a:prstGeom>
            <a:gradFill rotWithShape="0">
              <a:gsLst>
                <a:gs pos="0">
                  <a:schemeClr val="folHlink">
                    <a:gamma/>
                    <a:shade val="0"/>
                    <a:invGamma/>
                  </a:schemeClr>
                </a:gs>
                <a:gs pos="50000">
                  <a:schemeClr val="folHlink"/>
                </a:gs>
                <a:gs pos="100000">
                  <a:schemeClr val="folHlink">
                    <a:gamma/>
                    <a:shade val="0"/>
                    <a:invGamma/>
                  </a:scheme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76" name="Rectangle 1046">
              <a:extLst>
                <a:ext uri="{FF2B5EF4-FFF2-40B4-BE49-F238E27FC236}">
                  <a16:creationId xmlns:a16="http://schemas.microsoft.com/office/drawing/2014/main" id="{37F0A8B1-8AC6-24DF-3832-E51FAAB533F7}"/>
                </a:ext>
              </a:extLst>
            </p:cNvPr>
            <p:cNvSpPr>
              <a:spLocks noChangeArrowheads="1"/>
            </p:cNvSpPr>
            <p:nvPr/>
          </p:nvSpPr>
          <p:spPr bwMode="auto">
            <a:xfrm rot="5400000">
              <a:off x="2094883" y="4586220"/>
              <a:ext cx="133491" cy="200237"/>
            </a:xfrm>
            <a:prstGeom prst="rect">
              <a:avLst/>
            </a:prstGeom>
            <a:gradFill rotWithShape="0">
              <a:gsLst>
                <a:gs pos="0">
                  <a:schemeClr val="folHlink">
                    <a:gamma/>
                    <a:shade val="0"/>
                    <a:invGamma/>
                  </a:schemeClr>
                </a:gs>
                <a:gs pos="50000">
                  <a:schemeClr val="folHlink"/>
                </a:gs>
                <a:gs pos="100000">
                  <a:schemeClr val="folHlink">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77" name="AutoShape 1047">
              <a:extLst>
                <a:ext uri="{FF2B5EF4-FFF2-40B4-BE49-F238E27FC236}">
                  <a16:creationId xmlns:a16="http://schemas.microsoft.com/office/drawing/2014/main" id="{E24AF623-C838-2829-5172-462121ACC2E0}"/>
                </a:ext>
              </a:extLst>
            </p:cNvPr>
            <p:cNvSpPr>
              <a:spLocks noChangeArrowheads="1"/>
            </p:cNvSpPr>
            <p:nvPr/>
          </p:nvSpPr>
          <p:spPr bwMode="auto">
            <a:xfrm>
              <a:off x="3463168" y="4552847"/>
              <a:ext cx="68137"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78" name="AutoShape 1048">
              <a:extLst>
                <a:ext uri="{FF2B5EF4-FFF2-40B4-BE49-F238E27FC236}">
                  <a16:creationId xmlns:a16="http://schemas.microsoft.com/office/drawing/2014/main" id="{F35E098E-2463-942D-231C-716AAB42A8EF}"/>
                </a:ext>
              </a:extLst>
            </p:cNvPr>
            <p:cNvSpPr>
              <a:spLocks noChangeArrowheads="1"/>
            </p:cNvSpPr>
            <p:nvPr/>
          </p:nvSpPr>
          <p:spPr bwMode="auto">
            <a:xfrm>
              <a:off x="3930387" y="4552847"/>
              <a:ext cx="66746"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79" name="Rectangle 1049">
              <a:extLst>
                <a:ext uri="{FF2B5EF4-FFF2-40B4-BE49-F238E27FC236}">
                  <a16:creationId xmlns:a16="http://schemas.microsoft.com/office/drawing/2014/main" id="{44A3F87D-192B-DD60-CB62-7E0101F12626}"/>
                </a:ext>
              </a:extLst>
            </p:cNvPr>
            <p:cNvSpPr>
              <a:spLocks noChangeArrowheads="1"/>
            </p:cNvSpPr>
            <p:nvPr/>
          </p:nvSpPr>
          <p:spPr bwMode="auto">
            <a:xfrm>
              <a:off x="3596659" y="4486101"/>
              <a:ext cx="268373"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0" name="AutoShape 1050">
              <a:extLst>
                <a:ext uri="{FF2B5EF4-FFF2-40B4-BE49-F238E27FC236}">
                  <a16:creationId xmlns:a16="http://schemas.microsoft.com/office/drawing/2014/main" id="{CFBC975E-128D-044E-C3BB-CB1E4D71B8E6}"/>
                </a:ext>
              </a:extLst>
            </p:cNvPr>
            <p:cNvSpPr>
              <a:spLocks noChangeArrowheads="1"/>
            </p:cNvSpPr>
            <p:nvPr/>
          </p:nvSpPr>
          <p:spPr bwMode="auto">
            <a:xfrm>
              <a:off x="3396422" y="4352610"/>
              <a:ext cx="667456" cy="133491"/>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81" name="AutoShape 1051">
              <a:extLst>
                <a:ext uri="{FF2B5EF4-FFF2-40B4-BE49-F238E27FC236}">
                  <a16:creationId xmlns:a16="http://schemas.microsoft.com/office/drawing/2014/main" id="{5B7D41CF-392E-609B-A841-CB1F574C2512}"/>
                </a:ext>
              </a:extLst>
            </p:cNvPr>
            <p:cNvSpPr>
              <a:spLocks noChangeArrowheads="1"/>
            </p:cNvSpPr>
            <p:nvPr/>
          </p:nvSpPr>
          <p:spPr bwMode="auto">
            <a:xfrm rot="10800000">
              <a:off x="3531304" y="4219119"/>
              <a:ext cx="399083" cy="13349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2" name="Rectangle 1052">
              <a:extLst>
                <a:ext uri="{FF2B5EF4-FFF2-40B4-BE49-F238E27FC236}">
                  <a16:creationId xmlns:a16="http://schemas.microsoft.com/office/drawing/2014/main" id="{39443EB5-AA57-33D4-5112-E2EA6F3651B4}"/>
                </a:ext>
              </a:extLst>
            </p:cNvPr>
            <p:cNvSpPr>
              <a:spLocks noChangeArrowheads="1"/>
            </p:cNvSpPr>
            <p:nvPr/>
          </p:nvSpPr>
          <p:spPr bwMode="auto">
            <a:xfrm>
              <a:off x="3663404" y="4152374"/>
              <a:ext cx="133491"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3" name="Rectangle 1053">
              <a:extLst>
                <a:ext uri="{FF2B5EF4-FFF2-40B4-BE49-F238E27FC236}">
                  <a16:creationId xmlns:a16="http://schemas.microsoft.com/office/drawing/2014/main" id="{2D9501EE-399D-68E3-1275-398F38B31099}"/>
                </a:ext>
              </a:extLst>
            </p:cNvPr>
            <p:cNvSpPr>
              <a:spLocks noChangeArrowheads="1"/>
            </p:cNvSpPr>
            <p:nvPr/>
          </p:nvSpPr>
          <p:spPr bwMode="auto">
            <a:xfrm>
              <a:off x="3997132" y="4619593"/>
              <a:ext cx="600710"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4" name="AutoShape 1054">
              <a:extLst>
                <a:ext uri="{FF2B5EF4-FFF2-40B4-BE49-F238E27FC236}">
                  <a16:creationId xmlns:a16="http://schemas.microsoft.com/office/drawing/2014/main" id="{244BB98F-D090-10DF-119C-4911DAD6AFA1}"/>
                </a:ext>
              </a:extLst>
            </p:cNvPr>
            <p:cNvSpPr>
              <a:spLocks noChangeArrowheads="1"/>
            </p:cNvSpPr>
            <p:nvPr/>
          </p:nvSpPr>
          <p:spPr bwMode="auto">
            <a:xfrm>
              <a:off x="4597843" y="4552847"/>
              <a:ext cx="333728" cy="266982"/>
            </a:xfrm>
            <a:prstGeom prst="roundRect">
              <a:avLst>
                <a:gd name="adj" fmla="val 16667"/>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85" name="AutoShape 1055">
              <a:extLst>
                <a:ext uri="{FF2B5EF4-FFF2-40B4-BE49-F238E27FC236}">
                  <a16:creationId xmlns:a16="http://schemas.microsoft.com/office/drawing/2014/main" id="{FBF720D0-FB70-6E66-94BA-507EB65E42FE}"/>
                </a:ext>
              </a:extLst>
            </p:cNvPr>
            <p:cNvSpPr>
              <a:spLocks noChangeArrowheads="1"/>
            </p:cNvSpPr>
            <p:nvPr/>
          </p:nvSpPr>
          <p:spPr bwMode="auto">
            <a:xfrm>
              <a:off x="4532488" y="4552847"/>
              <a:ext cx="65355"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6" name="AutoShape 1056">
              <a:extLst>
                <a:ext uri="{FF2B5EF4-FFF2-40B4-BE49-F238E27FC236}">
                  <a16:creationId xmlns:a16="http://schemas.microsoft.com/office/drawing/2014/main" id="{0EFFB596-4B7B-FD37-1949-131D6577C954}"/>
                </a:ext>
              </a:extLst>
            </p:cNvPr>
            <p:cNvSpPr>
              <a:spLocks noChangeArrowheads="1"/>
            </p:cNvSpPr>
            <p:nvPr/>
          </p:nvSpPr>
          <p:spPr bwMode="auto">
            <a:xfrm>
              <a:off x="4931571" y="4552847"/>
              <a:ext cx="66746" cy="266982"/>
            </a:xfrm>
            <a:prstGeom prst="flowChartTerminator">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87" name="AutoShape 1057">
              <a:extLst>
                <a:ext uri="{FF2B5EF4-FFF2-40B4-BE49-F238E27FC236}">
                  <a16:creationId xmlns:a16="http://schemas.microsoft.com/office/drawing/2014/main" id="{C318FD60-F735-4CAB-F1B0-DC34FF45A7B3}"/>
                </a:ext>
              </a:extLst>
            </p:cNvPr>
            <p:cNvSpPr>
              <a:spLocks noChangeArrowheads="1"/>
            </p:cNvSpPr>
            <p:nvPr/>
          </p:nvSpPr>
          <p:spPr bwMode="auto">
            <a:xfrm>
              <a:off x="4597843" y="4486101"/>
              <a:ext cx="333728" cy="66746"/>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88" name="AutoShape 1058">
              <a:extLst>
                <a:ext uri="{FF2B5EF4-FFF2-40B4-BE49-F238E27FC236}">
                  <a16:creationId xmlns:a16="http://schemas.microsoft.com/office/drawing/2014/main" id="{12833B59-79C3-6DD3-166A-1F4A3BCB3E0C}"/>
                </a:ext>
              </a:extLst>
            </p:cNvPr>
            <p:cNvSpPr>
              <a:spLocks noChangeArrowheads="1"/>
            </p:cNvSpPr>
            <p:nvPr/>
          </p:nvSpPr>
          <p:spPr bwMode="auto">
            <a:xfrm>
              <a:off x="4664588" y="4285865"/>
              <a:ext cx="201628" cy="200237"/>
            </a:xfrm>
            <a:prstGeom prst="roundRect">
              <a:avLst>
                <a:gd name="adj" fmla="val 16667"/>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89" name="Line 1059">
              <a:extLst>
                <a:ext uri="{FF2B5EF4-FFF2-40B4-BE49-F238E27FC236}">
                  <a16:creationId xmlns:a16="http://schemas.microsoft.com/office/drawing/2014/main" id="{A3DE850F-4CE9-25D3-4D10-FD651921688B}"/>
                </a:ext>
              </a:extLst>
            </p:cNvPr>
            <p:cNvSpPr>
              <a:spLocks noChangeShapeType="1"/>
            </p:cNvSpPr>
            <p:nvPr/>
          </p:nvSpPr>
          <p:spPr bwMode="auto">
            <a:xfrm>
              <a:off x="4664588" y="4486101"/>
              <a:ext cx="0" cy="66746"/>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0" name="Line 1060">
              <a:extLst>
                <a:ext uri="{FF2B5EF4-FFF2-40B4-BE49-F238E27FC236}">
                  <a16:creationId xmlns:a16="http://schemas.microsoft.com/office/drawing/2014/main" id="{EB1EA04C-719A-A074-3F51-32B0F85E9EB0}"/>
                </a:ext>
              </a:extLst>
            </p:cNvPr>
            <p:cNvSpPr>
              <a:spLocks noChangeShapeType="1"/>
            </p:cNvSpPr>
            <p:nvPr/>
          </p:nvSpPr>
          <p:spPr bwMode="auto">
            <a:xfrm>
              <a:off x="4798079" y="4486101"/>
              <a:ext cx="0" cy="66746"/>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1" name="Line 1061">
              <a:extLst>
                <a:ext uri="{FF2B5EF4-FFF2-40B4-BE49-F238E27FC236}">
                  <a16:creationId xmlns:a16="http://schemas.microsoft.com/office/drawing/2014/main" id="{5EBEC1C6-7D21-864D-0707-454EB63FB7A9}"/>
                </a:ext>
              </a:extLst>
            </p:cNvPr>
            <p:cNvSpPr>
              <a:spLocks noChangeShapeType="1"/>
            </p:cNvSpPr>
            <p:nvPr/>
          </p:nvSpPr>
          <p:spPr bwMode="auto">
            <a:xfrm>
              <a:off x="4866216" y="4486101"/>
              <a:ext cx="0" cy="66746"/>
            </a:xfrm>
            <a:prstGeom prst="line">
              <a:avLst/>
            </a:prstGeom>
            <a:noFill/>
            <a:ln w="1905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2" name="Rectangle 1062">
              <a:extLst>
                <a:ext uri="{FF2B5EF4-FFF2-40B4-BE49-F238E27FC236}">
                  <a16:creationId xmlns:a16="http://schemas.microsoft.com/office/drawing/2014/main" id="{B0819CDB-9FBA-930E-6344-C97391CF81E2}"/>
                </a:ext>
              </a:extLst>
            </p:cNvPr>
            <p:cNvSpPr>
              <a:spLocks noChangeArrowheads="1"/>
            </p:cNvSpPr>
            <p:nvPr/>
          </p:nvSpPr>
          <p:spPr bwMode="auto">
            <a:xfrm>
              <a:off x="4597843" y="4352610"/>
              <a:ext cx="66746" cy="66746"/>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93" name="Freeform 1063">
              <a:extLst>
                <a:ext uri="{FF2B5EF4-FFF2-40B4-BE49-F238E27FC236}">
                  <a16:creationId xmlns:a16="http://schemas.microsoft.com/office/drawing/2014/main" id="{0A0905B6-A291-98AA-7E79-C4496E0BAC76}"/>
                </a:ext>
              </a:extLst>
            </p:cNvPr>
            <p:cNvSpPr>
              <a:spLocks/>
            </p:cNvSpPr>
            <p:nvPr/>
          </p:nvSpPr>
          <p:spPr bwMode="auto">
            <a:xfrm>
              <a:off x="4340594" y="3946575"/>
              <a:ext cx="290621" cy="451924"/>
            </a:xfrm>
            <a:custGeom>
              <a:avLst/>
              <a:gdLst/>
              <a:ahLst/>
              <a:cxnLst>
                <a:cxn ang="0">
                  <a:pos x="185" y="308"/>
                </a:cxn>
                <a:cxn ang="0">
                  <a:pos x="165" y="288"/>
                </a:cxn>
                <a:cxn ang="0">
                  <a:pos x="93" y="228"/>
                </a:cxn>
                <a:cxn ang="0">
                  <a:pos x="57" y="164"/>
                </a:cxn>
                <a:cxn ang="0">
                  <a:pos x="5" y="92"/>
                </a:cxn>
                <a:cxn ang="0">
                  <a:pos x="1" y="0"/>
                </a:cxn>
              </a:cxnLst>
              <a:rect l="0" t="0" r="r" b="b"/>
              <a:pathLst>
                <a:path w="208" h="325">
                  <a:moveTo>
                    <a:pt x="185" y="308"/>
                  </a:moveTo>
                  <a:cubicBezTo>
                    <a:pt x="137" y="276"/>
                    <a:pt x="208" y="325"/>
                    <a:pt x="165" y="288"/>
                  </a:cubicBezTo>
                  <a:cubicBezTo>
                    <a:pt x="139" y="265"/>
                    <a:pt x="119" y="254"/>
                    <a:pt x="93" y="228"/>
                  </a:cubicBezTo>
                  <a:cubicBezTo>
                    <a:pt x="76" y="211"/>
                    <a:pt x="75" y="182"/>
                    <a:pt x="57" y="164"/>
                  </a:cubicBezTo>
                  <a:cubicBezTo>
                    <a:pt x="36" y="143"/>
                    <a:pt x="15" y="121"/>
                    <a:pt x="5" y="92"/>
                  </a:cubicBezTo>
                  <a:cubicBezTo>
                    <a:pt x="0" y="29"/>
                    <a:pt x="1" y="60"/>
                    <a:pt x="1" y="0"/>
                  </a:cubicBezTo>
                </a:path>
              </a:pathLst>
            </a:custGeom>
            <a:noFill/>
            <a:ln w="12700" cmpd="sng">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4" name="Freeform 1064">
              <a:extLst>
                <a:ext uri="{FF2B5EF4-FFF2-40B4-BE49-F238E27FC236}">
                  <a16:creationId xmlns:a16="http://schemas.microsoft.com/office/drawing/2014/main" id="{BF12ADCE-6D95-5361-4F6B-9DA459853989}"/>
                </a:ext>
              </a:extLst>
            </p:cNvPr>
            <p:cNvSpPr>
              <a:spLocks/>
            </p:cNvSpPr>
            <p:nvPr/>
          </p:nvSpPr>
          <p:spPr bwMode="auto">
            <a:xfrm>
              <a:off x="4191807" y="3957699"/>
              <a:ext cx="411598" cy="446362"/>
            </a:xfrm>
            <a:custGeom>
              <a:avLst/>
              <a:gdLst/>
              <a:ahLst/>
              <a:cxnLst>
                <a:cxn ang="0">
                  <a:pos x="296" y="312"/>
                </a:cxn>
                <a:cxn ang="0">
                  <a:pos x="168" y="296"/>
                </a:cxn>
                <a:cxn ang="0">
                  <a:pos x="96" y="236"/>
                </a:cxn>
                <a:cxn ang="0">
                  <a:pos x="48" y="152"/>
                </a:cxn>
                <a:cxn ang="0">
                  <a:pos x="20" y="116"/>
                </a:cxn>
                <a:cxn ang="0">
                  <a:pos x="0" y="0"/>
                </a:cxn>
              </a:cxnLst>
              <a:rect l="0" t="0" r="r" b="b"/>
              <a:pathLst>
                <a:path w="296" h="321">
                  <a:moveTo>
                    <a:pt x="296" y="312"/>
                  </a:moveTo>
                  <a:cubicBezTo>
                    <a:pt x="258" y="321"/>
                    <a:pt x="206" y="305"/>
                    <a:pt x="168" y="296"/>
                  </a:cubicBezTo>
                  <a:cubicBezTo>
                    <a:pt x="142" y="279"/>
                    <a:pt x="122" y="253"/>
                    <a:pt x="96" y="236"/>
                  </a:cubicBezTo>
                  <a:cubicBezTo>
                    <a:pt x="80" y="213"/>
                    <a:pt x="64" y="171"/>
                    <a:pt x="48" y="152"/>
                  </a:cubicBezTo>
                  <a:cubicBezTo>
                    <a:pt x="38" y="140"/>
                    <a:pt x="20" y="116"/>
                    <a:pt x="20" y="116"/>
                  </a:cubicBezTo>
                  <a:cubicBezTo>
                    <a:pt x="11" y="78"/>
                    <a:pt x="0" y="40"/>
                    <a:pt x="0" y="0"/>
                  </a:cubicBezTo>
                </a:path>
              </a:pathLst>
            </a:custGeom>
            <a:noFill/>
            <a:ln w="12700" cmpd="sng">
              <a:solidFill>
                <a:schemeClr val="bg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5" name="Oval 1065">
              <a:extLst>
                <a:ext uri="{FF2B5EF4-FFF2-40B4-BE49-F238E27FC236}">
                  <a16:creationId xmlns:a16="http://schemas.microsoft.com/office/drawing/2014/main" id="{7BDEB179-D5AD-5DCF-D040-65CBF6DE06EE}"/>
                </a:ext>
              </a:extLst>
            </p:cNvPr>
            <p:cNvSpPr>
              <a:spLocks noChangeArrowheads="1"/>
            </p:cNvSpPr>
            <p:nvPr/>
          </p:nvSpPr>
          <p:spPr bwMode="auto">
            <a:xfrm>
              <a:off x="6399973" y="4552847"/>
              <a:ext cx="266982" cy="266982"/>
            </a:xfrm>
            <a:prstGeom prst="ellipse">
              <a:avLst/>
            </a:prstGeom>
            <a:solidFill>
              <a:schemeClr val="bg2"/>
            </a:soli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6" name="Oval 1066">
              <a:extLst>
                <a:ext uri="{FF2B5EF4-FFF2-40B4-BE49-F238E27FC236}">
                  <a16:creationId xmlns:a16="http://schemas.microsoft.com/office/drawing/2014/main" id="{03579497-1AB6-62FA-CACD-F1B5D1BFAFEC}"/>
                </a:ext>
              </a:extLst>
            </p:cNvPr>
            <p:cNvSpPr>
              <a:spLocks noChangeArrowheads="1"/>
            </p:cNvSpPr>
            <p:nvPr/>
          </p:nvSpPr>
          <p:spPr bwMode="auto">
            <a:xfrm>
              <a:off x="7202311" y="4552847"/>
              <a:ext cx="265591" cy="266982"/>
            </a:xfrm>
            <a:prstGeom prst="ellipse">
              <a:avLst/>
            </a:prstGeom>
            <a:solidFill>
              <a:schemeClr val="bg2"/>
            </a:soli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7" name="Rectangle 1067">
              <a:extLst>
                <a:ext uri="{FF2B5EF4-FFF2-40B4-BE49-F238E27FC236}">
                  <a16:creationId xmlns:a16="http://schemas.microsoft.com/office/drawing/2014/main" id="{DA098976-FC62-A78B-916E-D2C45E17630C}"/>
                </a:ext>
              </a:extLst>
            </p:cNvPr>
            <p:cNvSpPr>
              <a:spLocks noChangeArrowheads="1"/>
            </p:cNvSpPr>
            <p:nvPr/>
          </p:nvSpPr>
          <p:spPr bwMode="auto">
            <a:xfrm>
              <a:off x="4998316" y="4619593"/>
              <a:ext cx="2871451" cy="133491"/>
            </a:xfrm>
            <a:prstGeom prst="rect">
              <a:avLst/>
            </a:prstGeom>
            <a:gradFill rotWithShape="0">
              <a:gsLst>
                <a:gs pos="0">
                  <a:srgbClr val="C0C0C0">
                    <a:gamma/>
                    <a:shade val="46275"/>
                    <a:invGamma/>
                  </a:srgbClr>
                </a:gs>
                <a:gs pos="50000">
                  <a:srgbClr val="C0C0C0"/>
                </a:gs>
                <a:gs pos="100000">
                  <a:srgbClr val="C0C0C0">
                    <a:gamma/>
                    <a:shade val="46275"/>
                    <a:invGamma/>
                  </a:srgbClr>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198" name="Oval 1068">
              <a:extLst>
                <a:ext uri="{FF2B5EF4-FFF2-40B4-BE49-F238E27FC236}">
                  <a16:creationId xmlns:a16="http://schemas.microsoft.com/office/drawing/2014/main" id="{E51A8CD8-D826-9CEA-F021-103965ABD9FC}"/>
                </a:ext>
              </a:extLst>
            </p:cNvPr>
            <p:cNvSpPr>
              <a:spLocks noChangeArrowheads="1"/>
            </p:cNvSpPr>
            <p:nvPr/>
          </p:nvSpPr>
          <p:spPr bwMode="auto">
            <a:xfrm>
              <a:off x="7202311" y="3017699"/>
              <a:ext cx="265591" cy="1468403"/>
            </a:xfrm>
            <a:prstGeom prst="ellipse">
              <a:avLst/>
            </a:prstGeom>
            <a:gradFill rotWithShape="0">
              <a:gsLst>
                <a:gs pos="0">
                  <a:srgbClr val="FFCC00"/>
                </a:gs>
                <a:gs pos="100000">
                  <a:srgbClr val="0066FF"/>
                </a:gs>
              </a:gsLst>
              <a:path path="shape">
                <a:fillToRect l="50000" t="50000" r="50000" b="50000"/>
              </a:path>
            </a:gradFill>
            <a:ln w="9525">
              <a:no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199" name="Text Box 1069">
              <a:extLst>
                <a:ext uri="{FF2B5EF4-FFF2-40B4-BE49-F238E27FC236}">
                  <a16:creationId xmlns:a16="http://schemas.microsoft.com/office/drawing/2014/main" id="{1A435BB8-72CB-48CC-3F31-B343FCD93BE1}"/>
                </a:ext>
              </a:extLst>
            </p:cNvPr>
            <p:cNvSpPr txBox="1">
              <a:spLocks noChangeArrowheads="1"/>
            </p:cNvSpPr>
            <p:nvPr/>
          </p:nvSpPr>
          <p:spPr bwMode="auto">
            <a:xfrm>
              <a:off x="2461984" y="2817462"/>
              <a:ext cx="1403048" cy="34722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2400" b="1">
                  <a:solidFill>
                    <a:schemeClr val="accent1"/>
                  </a:solidFill>
                  <a:latin typeface="Arial" pitchFamily="34" charset="0"/>
                </a:rPr>
                <a:t>Fuel supply</a:t>
              </a:r>
              <a:endParaRPr lang="en-US" sz="2400" b="1" i="0">
                <a:solidFill>
                  <a:schemeClr val="accent1"/>
                </a:solidFill>
                <a:latin typeface="Times New Roman" pitchFamily="18" charset="0"/>
              </a:endParaRPr>
            </a:p>
          </p:txBody>
        </p:sp>
        <p:sp>
          <p:nvSpPr>
            <p:cNvPr id="200" name="Rectangle 1070">
              <a:extLst>
                <a:ext uri="{FF2B5EF4-FFF2-40B4-BE49-F238E27FC236}">
                  <a16:creationId xmlns:a16="http://schemas.microsoft.com/office/drawing/2014/main" id="{D007A76A-7D8E-0B02-F2D0-BB742F83F3BD}"/>
                </a:ext>
              </a:extLst>
            </p:cNvPr>
            <p:cNvSpPr>
              <a:spLocks noChangeArrowheads="1"/>
            </p:cNvSpPr>
            <p:nvPr/>
          </p:nvSpPr>
          <p:spPr bwMode="auto">
            <a:xfrm>
              <a:off x="2795712" y="4486101"/>
              <a:ext cx="68137" cy="400474"/>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01" name="Rectangle 1071">
              <a:extLst>
                <a:ext uri="{FF2B5EF4-FFF2-40B4-BE49-F238E27FC236}">
                  <a16:creationId xmlns:a16="http://schemas.microsoft.com/office/drawing/2014/main" id="{9573C20C-E07F-F7DF-C62D-D1B7A86E973F}"/>
                </a:ext>
              </a:extLst>
            </p:cNvPr>
            <p:cNvSpPr>
              <a:spLocks noChangeArrowheads="1"/>
            </p:cNvSpPr>
            <p:nvPr/>
          </p:nvSpPr>
          <p:spPr bwMode="auto">
            <a:xfrm>
              <a:off x="2863848" y="4552847"/>
              <a:ext cx="65355" cy="266982"/>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02" name="Rectangle 1072">
              <a:extLst>
                <a:ext uri="{FF2B5EF4-FFF2-40B4-BE49-F238E27FC236}">
                  <a16:creationId xmlns:a16="http://schemas.microsoft.com/office/drawing/2014/main" id="{122EE30E-F4FC-0A98-C8DF-9FC99116C5AD}"/>
                </a:ext>
              </a:extLst>
            </p:cNvPr>
            <p:cNvSpPr>
              <a:spLocks noChangeArrowheads="1"/>
            </p:cNvSpPr>
            <p:nvPr/>
          </p:nvSpPr>
          <p:spPr bwMode="auto">
            <a:xfrm>
              <a:off x="2728966" y="4552847"/>
              <a:ext cx="66746" cy="266982"/>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03" name="Text Box 1073">
              <a:extLst>
                <a:ext uri="{FF2B5EF4-FFF2-40B4-BE49-F238E27FC236}">
                  <a16:creationId xmlns:a16="http://schemas.microsoft.com/office/drawing/2014/main" id="{224FCCA5-6AE6-9F18-B6E6-8FC40AD3D30A}"/>
                </a:ext>
              </a:extLst>
            </p:cNvPr>
            <p:cNvSpPr txBox="1">
              <a:spLocks noChangeArrowheads="1"/>
            </p:cNvSpPr>
            <p:nvPr/>
          </p:nvSpPr>
          <p:spPr bwMode="auto">
            <a:xfrm>
              <a:off x="2662221" y="3601722"/>
              <a:ext cx="1868876" cy="34722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2400" b="1" i="0">
                  <a:solidFill>
                    <a:schemeClr val="accent1"/>
                  </a:solidFill>
                  <a:latin typeface="Arial" pitchFamily="34" charset="0"/>
                </a:rPr>
                <a:t>Shut off valve</a:t>
              </a:r>
              <a:endParaRPr lang="en-US" sz="2400" b="1" i="0">
                <a:solidFill>
                  <a:schemeClr val="accent1"/>
                </a:solidFill>
                <a:latin typeface="Times New Roman" pitchFamily="18" charset="0"/>
              </a:endParaRPr>
            </a:p>
          </p:txBody>
        </p:sp>
        <p:sp>
          <p:nvSpPr>
            <p:cNvPr id="204" name="Line 1074">
              <a:extLst>
                <a:ext uri="{FF2B5EF4-FFF2-40B4-BE49-F238E27FC236}">
                  <a16:creationId xmlns:a16="http://schemas.microsoft.com/office/drawing/2014/main" id="{55636A65-EF4F-4B48-15EC-243DD8DB3EDE}"/>
                </a:ext>
              </a:extLst>
            </p:cNvPr>
            <p:cNvSpPr>
              <a:spLocks noChangeShapeType="1"/>
            </p:cNvSpPr>
            <p:nvPr/>
          </p:nvSpPr>
          <p:spPr bwMode="auto">
            <a:xfrm flipH="1">
              <a:off x="2328493" y="3735214"/>
              <a:ext cx="400474" cy="0"/>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05" name="Text Box 1075">
              <a:extLst>
                <a:ext uri="{FF2B5EF4-FFF2-40B4-BE49-F238E27FC236}">
                  <a16:creationId xmlns:a16="http://schemas.microsoft.com/office/drawing/2014/main" id="{2B3E19B7-BF0D-ECF7-568F-6B1ADEAD692A}"/>
                </a:ext>
              </a:extLst>
            </p:cNvPr>
            <p:cNvSpPr txBox="1">
              <a:spLocks noChangeArrowheads="1"/>
            </p:cNvSpPr>
            <p:nvPr/>
          </p:nvSpPr>
          <p:spPr bwMode="auto">
            <a:xfrm>
              <a:off x="3107693" y="5596043"/>
              <a:ext cx="1251553" cy="347225"/>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2400" b="1" i="0" dirty="0">
                  <a:solidFill>
                    <a:schemeClr val="accent1"/>
                  </a:solidFill>
                  <a:latin typeface="Arial" pitchFamily="34" charset="0"/>
                </a:rPr>
                <a:t>Regulator</a:t>
              </a:r>
            </a:p>
          </p:txBody>
        </p:sp>
        <p:sp>
          <p:nvSpPr>
            <p:cNvPr id="206" name="Line 1076">
              <a:extLst>
                <a:ext uri="{FF2B5EF4-FFF2-40B4-BE49-F238E27FC236}">
                  <a16:creationId xmlns:a16="http://schemas.microsoft.com/office/drawing/2014/main" id="{AAD280EC-0422-8930-CB86-9BD1486CC616}"/>
                </a:ext>
              </a:extLst>
            </p:cNvPr>
            <p:cNvSpPr>
              <a:spLocks noChangeShapeType="1"/>
            </p:cNvSpPr>
            <p:nvPr/>
          </p:nvSpPr>
          <p:spPr bwMode="auto">
            <a:xfrm flipV="1">
              <a:off x="3730150" y="5141043"/>
              <a:ext cx="0" cy="400474"/>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07" name="Text Box 1077">
              <a:extLst>
                <a:ext uri="{FF2B5EF4-FFF2-40B4-BE49-F238E27FC236}">
                  <a16:creationId xmlns:a16="http://schemas.microsoft.com/office/drawing/2014/main" id="{8FA4F089-0D61-3428-DE54-6857EAE0796D}"/>
                </a:ext>
              </a:extLst>
            </p:cNvPr>
            <p:cNvSpPr txBox="1">
              <a:spLocks noChangeArrowheads="1"/>
            </p:cNvSpPr>
            <p:nvPr/>
          </p:nvSpPr>
          <p:spPr bwMode="auto">
            <a:xfrm>
              <a:off x="4565166" y="5596043"/>
              <a:ext cx="1796448" cy="34722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2400" b="1" i="0" dirty="0">
                  <a:solidFill>
                    <a:schemeClr val="accent1"/>
                  </a:solidFill>
                  <a:latin typeface="Arial" pitchFamily="34" charset="0"/>
                </a:rPr>
                <a:t>Solenoid valve</a:t>
              </a:r>
              <a:endParaRPr lang="en-US" sz="2400" b="1" i="0" dirty="0">
                <a:solidFill>
                  <a:schemeClr val="accent1"/>
                </a:solidFill>
                <a:latin typeface="Times New Roman" pitchFamily="18" charset="0"/>
              </a:endParaRPr>
            </a:p>
          </p:txBody>
        </p:sp>
        <p:sp>
          <p:nvSpPr>
            <p:cNvPr id="208" name="Line 1078">
              <a:extLst>
                <a:ext uri="{FF2B5EF4-FFF2-40B4-BE49-F238E27FC236}">
                  <a16:creationId xmlns:a16="http://schemas.microsoft.com/office/drawing/2014/main" id="{4F8FF63F-51B6-0FA8-6865-11C3AC1EB3E1}"/>
                </a:ext>
              </a:extLst>
            </p:cNvPr>
            <p:cNvSpPr>
              <a:spLocks noChangeShapeType="1"/>
            </p:cNvSpPr>
            <p:nvPr/>
          </p:nvSpPr>
          <p:spPr bwMode="auto">
            <a:xfrm flipV="1">
              <a:off x="4798079" y="5141043"/>
              <a:ext cx="0" cy="400474"/>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09" name="Line 1079">
              <a:extLst>
                <a:ext uri="{FF2B5EF4-FFF2-40B4-BE49-F238E27FC236}">
                  <a16:creationId xmlns:a16="http://schemas.microsoft.com/office/drawing/2014/main" id="{C7A50284-CCD0-A283-8751-84E3035BA2C6}"/>
                </a:ext>
              </a:extLst>
            </p:cNvPr>
            <p:cNvSpPr>
              <a:spLocks noChangeShapeType="1"/>
            </p:cNvSpPr>
            <p:nvPr/>
          </p:nvSpPr>
          <p:spPr bwMode="auto">
            <a:xfrm flipH="1">
              <a:off x="2128256" y="2950953"/>
              <a:ext cx="333728" cy="0"/>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10" name="Text Box 1080">
              <a:extLst>
                <a:ext uri="{FF2B5EF4-FFF2-40B4-BE49-F238E27FC236}">
                  <a16:creationId xmlns:a16="http://schemas.microsoft.com/office/drawing/2014/main" id="{BADC97FA-F58E-DEC4-CE04-9DE3F2C82393}"/>
                </a:ext>
              </a:extLst>
            </p:cNvPr>
            <p:cNvSpPr txBox="1">
              <a:spLocks noChangeArrowheads="1"/>
            </p:cNvSpPr>
            <p:nvPr/>
          </p:nvSpPr>
          <p:spPr bwMode="auto">
            <a:xfrm>
              <a:off x="5866009" y="5203617"/>
              <a:ext cx="2202601" cy="347225"/>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2400" b="1" i="0" dirty="0">
                  <a:solidFill>
                    <a:schemeClr val="accent1"/>
                  </a:solidFill>
                  <a:latin typeface="Arial" pitchFamily="34" charset="0"/>
                </a:rPr>
                <a:t>Main burner</a:t>
              </a:r>
            </a:p>
          </p:txBody>
        </p:sp>
        <p:sp>
          <p:nvSpPr>
            <p:cNvPr id="211" name="Line 1081">
              <a:extLst>
                <a:ext uri="{FF2B5EF4-FFF2-40B4-BE49-F238E27FC236}">
                  <a16:creationId xmlns:a16="http://schemas.microsoft.com/office/drawing/2014/main" id="{0C0FE9EE-EE10-EDBB-555F-1DD6AB3F2C2B}"/>
                </a:ext>
              </a:extLst>
            </p:cNvPr>
            <p:cNvSpPr>
              <a:spLocks noChangeShapeType="1"/>
            </p:cNvSpPr>
            <p:nvPr/>
          </p:nvSpPr>
          <p:spPr bwMode="auto">
            <a:xfrm flipV="1">
              <a:off x="6923497" y="4819829"/>
              <a:ext cx="10441" cy="383787"/>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12" name="Rectangle 1082">
              <a:extLst>
                <a:ext uri="{FF2B5EF4-FFF2-40B4-BE49-F238E27FC236}">
                  <a16:creationId xmlns:a16="http://schemas.microsoft.com/office/drawing/2014/main" id="{15EDA7D1-5F0D-A77C-3382-FF75E933D7DE}"/>
                </a:ext>
              </a:extLst>
            </p:cNvPr>
            <p:cNvSpPr>
              <a:spLocks noChangeArrowheads="1"/>
            </p:cNvSpPr>
            <p:nvPr/>
          </p:nvSpPr>
          <p:spPr bwMode="auto">
            <a:xfrm>
              <a:off x="5867400" y="2150006"/>
              <a:ext cx="2201213" cy="3446037"/>
            </a:xfrm>
            <a:prstGeom prst="rect">
              <a:avLst/>
            </a:prstGeom>
            <a:noFill/>
            <a:ln w="19050">
              <a:solidFill>
                <a:schemeClr val="accent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13" name="Oval 1083">
              <a:extLst>
                <a:ext uri="{FF2B5EF4-FFF2-40B4-BE49-F238E27FC236}">
                  <a16:creationId xmlns:a16="http://schemas.microsoft.com/office/drawing/2014/main" id="{D3902698-B753-37A2-1630-0EBD6BDC6057}"/>
                </a:ext>
              </a:extLst>
            </p:cNvPr>
            <p:cNvSpPr>
              <a:spLocks noChangeArrowheads="1"/>
            </p:cNvSpPr>
            <p:nvPr/>
          </p:nvSpPr>
          <p:spPr bwMode="auto">
            <a:xfrm>
              <a:off x="6399973" y="3017699"/>
              <a:ext cx="266982" cy="1468403"/>
            </a:xfrm>
            <a:prstGeom prst="ellipse">
              <a:avLst/>
            </a:prstGeom>
            <a:gradFill rotWithShape="0">
              <a:gsLst>
                <a:gs pos="0">
                  <a:srgbClr val="FFCC00"/>
                </a:gs>
                <a:gs pos="100000">
                  <a:srgbClr val="0066FF"/>
                </a:gs>
              </a:gsLst>
              <a:path path="shape">
                <a:fillToRect l="50000" t="50000" r="50000" b="50000"/>
              </a:path>
            </a:gradFill>
            <a:ln w="9525">
              <a:no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14" name="Text Box 1084">
              <a:extLst>
                <a:ext uri="{FF2B5EF4-FFF2-40B4-BE49-F238E27FC236}">
                  <a16:creationId xmlns:a16="http://schemas.microsoft.com/office/drawing/2014/main" id="{02954989-088A-AD4F-A1F0-FA001AD75971}"/>
                </a:ext>
              </a:extLst>
            </p:cNvPr>
            <p:cNvSpPr txBox="1">
              <a:spLocks noChangeArrowheads="1"/>
            </p:cNvSpPr>
            <p:nvPr/>
          </p:nvSpPr>
          <p:spPr bwMode="auto">
            <a:xfrm>
              <a:off x="6399973" y="2283497"/>
              <a:ext cx="1067929" cy="347225"/>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2400" b="1" i="0">
                  <a:solidFill>
                    <a:schemeClr val="accent1"/>
                  </a:solidFill>
                  <a:latin typeface="Arial" pitchFamily="34" charset="0"/>
                </a:rPr>
                <a:t>Furnace</a:t>
              </a:r>
            </a:p>
          </p:txBody>
        </p:sp>
        <p:sp>
          <p:nvSpPr>
            <p:cNvPr id="215" name="Text Box 1085">
              <a:extLst>
                <a:ext uri="{FF2B5EF4-FFF2-40B4-BE49-F238E27FC236}">
                  <a16:creationId xmlns:a16="http://schemas.microsoft.com/office/drawing/2014/main" id="{B5440FE1-775D-CFDC-4E69-478261A681F9}"/>
                </a:ext>
              </a:extLst>
            </p:cNvPr>
            <p:cNvSpPr txBox="1">
              <a:spLocks noChangeArrowheads="1"/>
            </p:cNvSpPr>
            <p:nvPr/>
          </p:nvSpPr>
          <p:spPr bwMode="auto">
            <a:xfrm>
              <a:off x="2128255" y="5596043"/>
              <a:ext cx="863936" cy="347225"/>
            </a:xfrm>
            <a:prstGeom prst="rect">
              <a:avLst/>
            </a:prstGeom>
            <a:noFill/>
            <a:ln w="9525">
              <a:noFill/>
              <a:miter lim="800000"/>
              <a:headEnd/>
              <a:tailEnd/>
            </a:ln>
            <a:effectLst/>
          </p:spPr>
          <p:txBody>
            <a:bodyPr wrap="square" lIns="101662" tIns="50831" rIns="101662" bIns="50831">
              <a:spAutoFit/>
            </a:bodyPr>
            <a:lstStyle/>
            <a:p>
              <a:pPr algn="ctr" defTabSz="1017588">
                <a:lnSpc>
                  <a:spcPct val="100000"/>
                </a:lnSpc>
                <a:spcBef>
                  <a:spcPct val="50000"/>
                </a:spcBef>
                <a:defRPr/>
              </a:pPr>
              <a:r>
                <a:rPr lang="en-US" sz="2400" b="1" i="0" dirty="0">
                  <a:solidFill>
                    <a:schemeClr val="accent1"/>
                  </a:solidFill>
                  <a:latin typeface="Arial" pitchFamily="34" charset="0"/>
                </a:rPr>
                <a:t>Union</a:t>
              </a:r>
              <a:endParaRPr lang="en-US" sz="2400" b="1" i="0" dirty="0">
                <a:solidFill>
                  <a:schemeClr val="accent1"/>
                </a:solidFill>
                <a:latin typeface="Times New Roman" pitchFamily="18" charset="0"/>
              </a:endParaRPr>
            </a:p>
          </p:txBody>
        </p:sp>
        <p:sp>
          <p:nvSpPr>
            <p:cNvPr id="216" name="Line 1087">
              <a:extLst>
                <a:ext uri="{FF2B5EF4-FFF2-40B4-BE49-F238E27FC236}">
                  <a16:creationId xmlns:a16="http://schemas.microsoft.com/office/drawing/2014/main" id="{D2D1D94C-82EF-7949-277D-2AEA71C30705}"/>
                </a:ext>
              </a:extLst>
            </p:cNvPr>
            <p:cNvSpPr>
              <a:spLocks noChangeShapeType="1"/>
            </p:cNvSpPr>
            <p:nvPr/>
          </p:nvSpPr>
          <p:spPr bwMode="auto">
            <a:xfrm>
              <a:off x="1794528" y="3618409"/>
              <a:ext cx="200237" cy="0"/>
            </a:xfrm>
            <a:prstGeom prst="line">
              <a:avLst/>
            </a:prstGeom>
            <a:noFill/>
            <a:ln w="19050">
              <a:solidFill>
                <a:schemeClr val="folHlink"/>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17" name="Line 1088">
              <a:extLst>
                <a:ext uri="{FF2B5EF4-FFF2-40B4-BE49-F238E27FC236}">
                  <a16:creationId xmlns:a16="http://schemas.microsoft.com/office/drawing/2014/main" id="{EB0FF215-25BF-53FA-9EE8-5D7E21DBFFCC}"/>
                </a:ext>
              </a:extLst>
            </p:cNvPr>
            <p:cNvSpPr>
              <a:spLocks noChangeShapeType="1"/>
            </p:cNvSpPr>
            <p:nvPr/>
          </p:nvSpPr>
          <p:spPr bwMode="auto">
            <a:xfrm>
              <a:off x="1794528" y="3618409"/>
              <a:ext cx="0" cy="1334912"/>
            </a:xfrm>
            <a:prstGeom prst="line">
              <a:avLst/>
            </a:prstGeom>
            <a:noFill/>
            <a:ln w="19050">
              <a:solidFill>
                <a:schemeClr val="folHlink"/>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18" name="Line 1089">
              <a:extLst>
                <a:ext uri="{FF2B5EF4-FFF2-40B4-BE49-F238E27FC236}">
                  <a16:creationId xmlns:a16="http://schemas.microsoft.com/office/drawing/2014/main" id="{3D084191-9F55-8816-AE32-0E6A5D9C6FAD}"/>
                </a:ext>
              </a:extLst>
            </p:cNvPr>
            <p:cNvSpPr>
              <a:spLocks noChangeShapeType="1"/>
            </p:cNvSpPr>
            <p:nvPr/>
          </p:nvSpPr>
          <p:spPr bwMode="auto">
            <a:xfrm>
              <a:off x="1794528" y="4953321"/>
              <a:ext cx="4406600" cy="0"/>
            </a:xfrm>
            <a:prstGeom prst="line">
              <a:avLst/>
            </a:prstGeom>
            <a:noFill/>
            <a:ln w="19050">
              <a:solidFill>
                <a:schemeClr val="folHlink"/>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19" name="Rectangle 1090">
              <a:extLst>
                <a:ext uri="{FF2B5EF4-FFF2-40B4-BE49-F238E27FC236}">
                  <a16:creationId xmlns:a16="http://schemas.microsoft.com/office/drawing/2014/main" id="{2549F386-2E6E-202B-2496-CA2B5E81B1CD}"/>
                </a:ext>
              </a:extLst>
            </p:cNvPr>
            <p:cNvSpPr>
              <a:spLocks noChangeArrowheads="1"/>
            </p:cNvSpPr>
            <p:nvPr/>
          </p:nvSpPr>
          <p:spPr bwMode="auto">
            <a:xfrm>
              <a:off x="6201128" y="4486101"/>
              <a:ext cx="65355" cy="200237"/>
            </a:xfrm>
            <a:prstGeom prst="rect">
              <a:avLst/>
            </a:prstGeom>
            <a:solidFill>
              <a:srgbClr val="C0C0C0"/>
            </a:solidFill>
            <a:ln w="9525">
              <a:no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20" name="Line 1091">
              <a:extLst>
                <a:ext uri="{FF2B5EF4-FFF2-40B4-BE49-F238E27FC236}">
                  <a16:creationId xmlns:a16="http://schemas.microsoft.com/office/drawing/2014/main" id="{F8D9DA02-CF66-D6AF-FA91-D60619B59886}"/>
                </a:ext>
              </a:extLst>
            </p:cNvPr>
            <p:cNvSpPr>
              <a:spLocks noChangeShapeType="1"/>
            </p:cNvSpPr>
            <p:nvPr/>
          </p:nvSpPr>
          <p:spPr bwMode="auto">
            <a:xfrm flipV="1">
              <a:off x="6201128" y="4686338"/>
              <a:ext cx="0" cy="266982"/>
            </a:xfrm>
            <a:prstGeom prst="line">
              <a:avLst/>
            </a:prstGeom>
            <a:noFill/>
            <a:ln w="28575">
              <a:solidFill>
                <a:schemeClr val="folHlink"/>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21" name="Oval 1092">
              <a:extLst>
                <a:ext uri="{FF2B5EF4-FFF2-40B4-BE49-F238E27FC236}">
                  <a16:creationId xmlns:a16="http://schemas.microsoft.com/office/drawing/2014/main" id="{B0B23AC3-5538-CE9C-17D8-8F45789A13E3}"/>
                </a:ext>
              </a:extLst>
            </p:cNvPr>
            <p:cNvSpPr>
              <a:spLocks noChangeArrowheads="1"/>
            </p:cNvSpPr>
            <p:nvPr/>
          </p:nvSpPr>
          <p:spPr bwMode="auto">
            <a:xfrm>
              <a:off x="6201128" y="4219119"/>
              <a:ext cx="65355" cy="266982"/>
            </a:xfrm>
            <a:prstGeom prst="ellipse">
              <a:avLst/>
            </a:prstGeom>
            <a:gradFill rotWithShape="0">
              <a:gsLst>
                <a:gs pos="0">
                  <a:srgbClr val="FFCC00"/>
                </a:gs>
                <a:gs pos="100000">
                  <a:srgbClr val="99CCFF"/>
                </a:gs>
              </a:gsLst>
              <a:path path="shape">
                <a:fillToRect l="50000" t="50000" r="50000" b="50000"/>
              </a:path>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22" name="Text Box 1093">
              <a:extLst>
                <a:ext uri="{FF2B5EF4-FFF2-40B4-BE49-F238E27FC236}">
                  <a16:creationId xmlns:a16="http://schemas.microsoft.com/office/drawing/2014/main" id="{C499FF92-0FE6-9CE4-C7BF-A04B50FF7F80}"/>
                </a:ext>
              </a:extLst>
            </p:cNvPr>
            <p:cNvSpPr txBox="1">
              <a:spLocks noChangeArrowheads="1"/>
            </p:cNvSpPr>
            <p:nvPr/>
          </p:nvSpPr>
          <p:spPr bwMode="auto">
            <a:xfrm>
              <a:off x="4762157" y="3343774"/>
              <a:ext cx="1001182" cy="618930"/>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2400" b="1" i="0">
                  <a:solidFill>
                    <a:schemeClr val="accent1"/>
                  </a:solidFill>
                  <a:latin typeface="Arial" pitchFamily="34" charset="0"/>
                </a:rPr>
                <a:t>Pilot Burner</a:t>
              </a:r>
              <a:endParaRPr lang="en-US" sz="2400" b="1" i="0">
                <a:solidFill>
                  <a:schemeClr val="accent1"/>
                </a:solidFill>
                <a:latin typeface="Times New Roman" pitchFamily="18" charset="0"/>
              </a:endParaRPr>
            </a:p>
          </p:txBody>
        </p:sp>
        <p:sp>
          <p:nvSpPr>
            <p:cNvPr id="223" name="Line 1094">
              <a:extLst>
                <a:ext uri="{FF2B5EF4-FFF2-40B4-BE49-F238E27FC236}">
                  <a16:creationId xmlns:a16="http://schemas.microsoft.com/office/drawing/2014/main" id="{DCF9DA82-5157-1122-EC5F-A20AC0843477}"/>
                </a:ext>
              </a:extLst>
            </p:cNvPr>
            <p:cNvSpPr>
              <a:spLocks noChangeShapeType="1"/>
            </p:cNvSpPr>
            <p:nvPr/>
          </p:nvSpPr>
          <p:spPr bwMode="auto">
            <a:xfrm>
              <a:off x="5600416" y="3885392"/>
              <a:ext cx="532574" cy="467218"/>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24" name="Line 1095">
              <a:extLst>
                <a:ext uri="{FF2B5EF4-FFF2-40B4-BE49-F238E27FC236}">
                  <a16:creationId xmlns:a16="http://schemas.microsoft.com/office/drawing/2014/main" id="{D6BECBA2-85BF-CD29-3B61-7BBEDAD6BCF4}"/>
                </a:ext>
              </a:extLst>
            </p:cNvPr>
            <p:cNvSpPr>
              <a:spLocks noChangeShapeType="1"/>
            </p:cNvSpPr>
            <p:nvPr/>
          </p:nvSpPr>
          <p:spPr bwMode="auto">
            <a:xfrm>
              <a:off x="1928019" y="3618409"/>
              <a:ext cx="66746" cy="0"/>
            </a:xfrm>
            <a:prstGeom prst="line">
              <a:avLst/>
            </a:prstGeom>
            <a:noFill/>
            <a:ln w="76200">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25" name="Text Box 1096">
              <a:extLst>
                <a:ext uri="{FF2B5EF4-FFF2-40B4-BE49-F238E27FC236}">
                  <a16:creationId xmlns:a16="http://schemas.microsoft.com/office/drawing/2014/main" id="{635285AA-5D03-6E3F-5E24-27622B8C3674}"/>
                </a:ext>
              </a:extLst>
            </p:cNvPr>
            <p:cNvSpPr txBox="1">
              <a:spLocks noChangeArrowheads="1"/>
            </p:cNvSpPr>
            <p:nvPr/>
          </p:nvSpPr>
          <p:spPr bwMode="auto">
            <a:xfrm>
              <a:off x="2662221" y="3151190"/>
              <a:ext cx="1268166" cy="347225"/>
            </a:xfrm>
            <a:prstGeom prst="rect">
              <a:avLst/>
            </a:prstGeom>
            <a:noFill/>
            <a:ln w="9525">
              <a:noFill/>
              <a:miter lim="800000"/>
              <a:headEnd/>
              <a:tailEnd/>
            </a:ln>
            <a:effectLst/>
          </p:spPr>
          <p:txBody>
            <a:bodyPr wrap="square" lIns="101662" tIns="50831" rIns="101662" bIns="50831">
              <a:spAutoFit/>
            </a:bodyPr>
            <a:lstStyle/>
            <a:p>
              <a:pPr defTabSz="1017588">
                <a:lnSpc>
                  <a:spcPct val="100000"/>
                </a:lnSpc>
                <a:spcBef>
                  <a:spcPct val="50000"/>
                </a:spcBef>
                <a:defRPr/>
              </a:pPr>
              <a:r>
                <a:rPr lang="en-US" sz="2400" b="1" i="0">
                  <a:solidFill>
                    <a:schemeClr val="accent1"/>
                  </a:solidFill>
                  <a:latin typeface="Arial" pitchFamily="34" charset="0"/>
                </a:rPr>
                <a:t>Pilot valve</a:t>
              </a:r>
              <a:endParaRPr lang="en-US" sz="2400" b="1" i="0">
                <a:solidFill>
                  <a:schemeClr val="accent1"/>
                </a:solidFill>
                <a:latin typeface="Times New Roman" pitchFamily="18" charset="0"/>
              </a:endParaRPr>
            </a:p>
          </p:txBody>
        </p:sp>
        <p:sp>
          <p:nvSpPr>
            <p:cNvPr id="226" name="Line 1097">
              <a:extLst>
                <a:ext uri="{FF2B5EF4-FFF2-40B4-BE49-F238E27FC236}">
                  <a16:creationId xmlns:a16="http://schemas.microsoft.com/office/drawing/2014/main" id="{A147216B-0B8B-6B55-C7CB-745E6BA9E4D9}"/>
                </a:ext>
              </a:extLst>
            </p:cNvPr>
            <p:cNvSpPr>
              <a:spLocks noChangeShapeType="1"/>
            </p:cNvSpPr>
            <p:nvPr/>
          </p:nvSpPr>
          <p:spPr bwMode="auto">
            <a:xfrm flipH="1">
              <a:off x="2196392" y="3284681"/>
              <a:ext cx="465828" cy="0"/>
            </a:xfrm>
            <a:prstGeom prst="line">
              <a:avLst/>
            </a:prstGeom>
            <a:noFill/>
            <a:ln w="38100">
              <a:solidFill>
                <a:srgbClr val="99CCFF"/>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27" name="Line 1098">
              <a:extLst>
                <a:ext uri="{FF2B5EF4-FFF2-40B4-BE49-F238E27FC236}">
                  <a16:creationId xmlns:a16="http://schemas.microsoft.com/office/drawing/2014/main" id="{13C02DD1-A507-08EB-8F97-F26EAF277153}"/>
                </a:ext>
              </a:extLst>
            </p:cNvPr>
            <p:cNvSpPr>
              <a:spLocks noChangeShapeType="1"/>
            </p:cNvSpPr>
            <p:nvPr/>
          </p:nvSpPr>
          <p:spPr bwMode="auto">
            <a:xfrm flipH="1">
              <a:off x="1994765" y="3284681"/>
              <a:ext cx="201628" cy="266982"/>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sp>
          <p:nvSpPr>
            <p:cNvPr id="228" name="Freeform 1099">
              <a:extLst>
                <a:ext uri="{FF2B5EF4-FFF2-40B4-BE49-F238E27FC236}">
                  <a16:creationId xmlns:a16="http://schemas.microsoft.com/office/drawing/2014/main" id="{AA4A7B46-DA69-86E5-EDE1-4471C3801D02}"/>
                </a:ext>
              </a:extLst>
            </p:cNvPr>
            <p:cNvSpPr>
              <a:spLocks/>
            </p:cNvSpPr>
            <p:nvPr/>
          </p:nvSpPr>
          <p:spPr bwMode="auto">
            <a:xfrm>
              <a:off x="6333228" y="4352610"/>
              <a:ext cx="1169439" cy="91775"/>
            </a:xfrm>
            <a:custGeom>
              <a:avLst/>
              <a:gdLst/>
              <a:ahLst/>
              <a:cxnLst>
                <a:cxn ang="0">
                  <a:pos x="0" y="57"/>
                </a:cxn>
                <a:cxn ang="0">
                  <a:pos x="44" y="21"/>
                </a:cxn>
                <a:cxn ang="0">
                  <a:pos x="80" y="5"/>
                </a:cxn>
                <a:cxn ang="0">
                  <a:pos x="132" y="37"/>
                </a:cxn>
                <a:cxn ang="0">
                  <a:pos x="208" y="9"/>
                </a:cxn>
                <a:cxn ang="0">
                  <a:pos x="244" y="17"/>
                </a:cxn>
                <a:cxn ang="0">
                  <a:pos x="268" y="33"/>
                </a:cxn>
                <a:cxn ang="0">
                  <a:pos x="304" y="25"/>
                </a:cxn>
                <a:cxn ang="0">
                  <a:pos x="328" y="17"/>
                </a:cxn>
                <a:cxn ang="0">
                  <a:pos x="340" y="13"/>
                </a:cxn>
                <a:cxn ang="0">
                  <a:pos x="412" y="29"/>
                </a:cxn>
                <a:cxn ang="0">
                  <a:pos x="448" y="17"/>
                </a:cxn>
                <a:cxn ang="0">
                  <a:pos x="472" y="9"/>
                </a:cxn>
                <a:cxn ang="0">
                  <a:pos x="520" y="29"/>
                </a:cxn>
                <a:cxn ang="0">
                  <a:pos x="592" y="9"/>
                </a:cxn>
                <a:cxn ang="0">
                  <a:pos x="652" y="33"/>
                </a:cxn>
                <a:cxn ang="0">
                  <a:pos x="668" y="29"/>
                </a:cxn>
                <a:cxn ang="0">
                  <a:pos x="704" y="25"/>
                </a:cxn>
                <a:cxn ang="0">
                  <a:pos x="728" y="17"/>
                </a:cxn>
                <a:cxn ang="0">
                  <a:pos x="740" y="13"/>
                </a:cxn>
                <a:cxn ang="0">
                  <a:pos x="804" y="25"/>
                </a:cxn>
                <a:cxn ang="0">
                  <a:pos x="840" y="29"/>
                </a:cxn>
                <a:cxn ang="0">
                  <a:pos x="836" y="57"/>
                </a:cxn>
                <a:cxn ang="0">
                  <a:pos x="824" y="53"/>
                </a:cxn>
                <a:cxn ang="0">
                  <a:pos x="796" y="45"/>
                </a:cxn>
                <a:cxn ang="0">
                  <a:pos x="728" y="49"/>
                </a:cxn>
                <a:cxn ang="0">
                  <a:pos x="688" y="57"/>
                </a:cxn>
                <a:cxn ang="0">
                  <a:pos x="336" y="57"/>
                </a:cxn>
                <a:cxn ang="0">
                  <a:pos x="108" y="45"/>
                </a:cxn>
                <a:cxn ang="0">
                  <a:pos x="0" y="57"/>
                </a:cxn>
              </a:cxnLst>
              <a:rect l="0" t="0" r="r" b="b"/>
              <a:pathLst>
                <a:path w="841" h="66">
                  <a:moveTo>
                    <a:pt x="0" y="57"/>
                  </a:moveTo>
                  <a:cubicBezTo>
                    <a:pt x="18" y="45"/>
                    <a:pt x="27" y="32"/>
                    <a:pt x="44" y="21"/>
                  </a:cubicBezTo>
                  <a:cubicBezTo>
                    <a:pt x="56" y="4"/>
                    <a:pt x="59" y="0"/>
                    <a:pt x="80" y="5"/>
                  </a:cubicBezTo>
                  <a:cubicBezTo>
                    <a:pt x="97" y="17"/>
                    <a:pt x="112" y="32"/>
                    <a:pt x="132" y="37"/>
                  </a:cubicBezTo>
                  <a:cubicBezTo>
                    <a:pt x="169" y="33"/>
                    <a:pt x="183" y="34"/>
                    <a:pt x="208" y="9"/>
                  </a:cubicBezTo>
                  <a:cubicBezTo>
                    <a:pt x="210" y="9"/>
                    <a:pt x="240" y="15"/>
                    <a:pt x="244" y="17"/>
                  </a:cubicBezTo>
                  <a:cubicBezTo>
                    <a:pt x="253" y="21"/>
                    <a:pt x="268" y="33"/>
                    <a:pt x="268" y="33"/>
                  </a:cubicBezTo>
                  <a:cubicBezTo>
                    <a:pt x="279" y="31"/>
                    <a:pt x="293" y="28"/>
                    <a:pt x="304" y="25"/>
                  </a:cubicBezTo>
                  <a:cubicBezTo>
                    <a:pt x="312" y="23"/>
                    <a:pt x="320" y="20"/>
                    <a:pt x="328" y="17"/>
                  </a:cubicBezTo>
                  <a:cubicBezTo>
                    <a:pt x="332" y="16"/>
                    <a:pt x="340" y="13"/>
                    <a:pt x="340" y="13"/>
                  </a:cubicBezTo>
                  <a:lnTo>
                    <a:pt x="412" y="29"/>
                  </a:lnTo>
                  <a:cubicBezTo>
                    <a:pt x="412" y="29"/>
                    <a:pt x="448" y="17"/>
                    <a:pt x="448" y="17"/>
                  </a:cubicBezTo>
                  <a:cubicBezTo>
                    <a:pt x="456" y="14"/>
                    <a:pt x="472" y="9"/>
                    <a:pt x="472" y="9"/>
                  </a:cubicBezTo>
                  <a:cubicBezTo>
                    <a:pt x="490" y="15"/>
                    <a:pt x="503" y="23"/>
                    <a:pt x="520" y="29"/>
                  </a:cubicBezTo>
                  <a:cubicBezTo>
                    <a:pt x="547" y="26"/>
                    <a:pt x="569" y="24"/>
                    <a:pt x="592" y="9"/>
                  </a:cubicBezTo>
                  <a:cubicBezTo>
                    <a:pt x="616" y="13"/>
                    <a:pt x="630" y="26"/>
                    <a:pt x="652" y="33"/>
                  </a:cubicBezTo>
                  <a:cubicBezTo>
                    <a:pt x="657" y="32"/>
                    <a:pt x="663" y="30"/>
                    <a:pt x="668" y="29"/>
                  </a:cubicBezTo>
                  <a:cubicBezTo>
                    <a:pt x="680" y="27"/>
                    <a:pt x="692" y="27"/>
                    <a:pt x="704" y="25"/>
                  </a:cubicBezTo>
                  <a:cubicBezTo>
                    <a:pt x="712" y="23"/>
                    <a:pt x="720" y="20"/>
                    <a:pt x="728" y="17"/>
                  </a:cubicBezTo>
                  <a:cubicBezTo>
                    <a:pt x="732" y="16"/>
                    <a:pt x="740" y="13"/>
                    <a:pt x="740" y="13"/>
                  </a:cubicBezTo>
                  <a:cubicBezTo>
                    <a:pt x="792" y="30"/>
                    <a:pt x="720" y="33"/>
                    <a:pt x="804" y="25"/>
                  </a:cubicBezTo>
                  <a:cubicBezTo>
                    <a:pt x="812" y="2"/>
                    <a:pt x="830" y="14"/>
                    <a:pt x="840" y="29"/>
                  </a:cubicBezTo>
                  <a:cubicBezTo>
                    <a:pt x="839" y="38"/>
                    <a:pt x="841" y="49"/>
                    <a:pt x="836" y="57"/>
                  </a:cubicBezTo>
                  <a:cubicBezTo>
                    <a:pt x="834" y="61"/>
                    <a:pt x="828" y="54"/>
                    <a:pt x="824" y="53"/>
                  </a:cubicBezTo>
                  <a:cubicBezTo>
                    <a:pt x="789" y="43"/>
                    <a:pt x="825" y="55"/>
                    <a:pt x="796" y="45"/>
                  </a:cubicBezTo>
                  <a:cubicBezTo>
                    <a:pt x="773" y="46"/>
                    <a:pt x="751" y="46"/>
                    <a:pt x="728" y="49"/>
                  </a:cubicBezTo>
                  <a:cubicBezTo>
                    <a:pt x="714" y="51"/>
                    <a:pt x="688" y="57"/>
                    <a:pt x="688" y="57"/>
                  </a:cubicBezTo>
                  <a:cubicBezTo>
                    <a:pt x="568" y="52"/>
                    <a:pt x="457" y="54"/>
                    <a:pt x="336" y="57"/>
                  </a:cubicBezTo>
                  <a:cubicBezTo>
                    <a:pt x="259" y="66"/>
                    <a:pt x="186" y="52"/>
                    <a:pt x="108" y="45"/>
                  </a:cubicBezTo>
                  <a:cubicBezTo>
                    <a:pt x="75" y="49"/>
                    <a:pt x="29" y="43"/>
                    <a:pt x="0" y="57"/>
                  </a:cubicBezTo>
                  <a:close/>
                </a:path>
              </a:pathLst>
            </a:custGeom>
            <a:gradFill rotWithShape="0">
              <a:gsLst>
                <a:gs pos="0">
                  <a:srgbClr val="99CCFF"/>
                </a:gs>
                <a:gs pos="100000">
                  <a:srgbClr val="3366FF"/>
                </a:gs>
              </a:gsLst>
              <a:lin ang="5400000" scaled="1"/>
            </a:gradFill>
            <a:ln w="9525">
              <a:solidFill>
                <a:schemeClr val="tx1"/>
              </a:solidFill>
              <a:round/>
              <a:headEnd/>
              <a:tailEnd/>
            </a:ln>
            <a:effectLst/>
          </p:spPr>
          <p:txBody>
            <a:bodyPr wrap="none" anchor="ctr"/>
            <a:lstStyle/>
            <a:p>
              <a:pPr>
                <a:defRPr/>
              </a:pPr>
              <a:endParaRPr lang="en-US" sz="2400" b="1">
                <a:solidFill>
                  <a:schemeClr val="accent1"/>
                </a:solidFill>
                <a:latin typeface="Arial" pitchFamily="34" charset="0"/>
              </a:endParaRPr>
            </a:p>
          </p:txBody>
        </p:sp>
        <p:sp>
          <p:nvSpPr>
            <p:cNvPr id="229" name="Rectangle 1100">
              <a:extLst>
                <a:ext uri="{FF2B5EF4-FFF2-40B4-BE49-F238E27FC236}">
                  <a16:creationId xmlns:a16="http://schemas.microsoft.com/office/drawing/2014/main" id="{E0454A0E-A67C-3D54-248D-6F727A0FB8D4}"/>
                </a:ext>
              </a:extLst>
            </p:cNvPr>
            <p:cNvSpPr>
              <a:spLocks noChangeArrowheads="1"/>
            </p:cNvSpPr>
            <p:nvPr/>
          </p:nvSpPr>
          <p:spPr bwMode="auto">
            <a:xfrm>
              <a:off x="6333228" y="4419356"/>
              <a:ext cx="1202812" cy="66746"/>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2400" b="1">
                <a:solidFill>
                  <a:schemeClr val="accent1"/>
                </a:solidFill>
                <a:latin typeface="Arial" pitchFamily="34" charset="0"/>
              </a:endParaRPr>
            </a:p>
          </p:txBody>
        </p:sp>
        <p:sp>
          <p:nvSpPr>
            <p:cNvPr id="230" name="Line 1076">
              <a:extLst>
                <a:ext uri="{FF2B5EF4-FFF2-40B4-BE49-F238E27FC236}">
                  <a16:creationId xmlns:a16="http://schemas.microsoft.com/office/drawing/2014/main" id="{880CCB65-3DAC-9C02-E7B4-A6BF0345E18D}"/>
                </a:ext>
              </a:extLst>
            </p:cNvPr>
            <p:cNvSpPr>
              <a:spLocks noChangeShapeType="1"/>
            </p:cNvSpPr>
            <p:nvPr/>
          </p:nvSpPr>
          <p:spPr bwMode="auto">
            <a:xfrm flipV="1">
              <a:off x="2830101" y="5141043"/>
              <a:ext cx="0" cy="400474"/>
            </a:xfrm>
            <a:prstGeom prst="line">
              <a:avLst/>
            </a:prstGeom>
            <a:noFill/>
            <a:ln w="38100">
              <a:solidFill>
                <a:srgbClr val="99CCFF"/>
              </a:solidFill>
              <a:round/>
              <a:headEnd/>
              <a:tailEnd type="triangle" w="med" len="med"/>
            </a:ln>
            <a:effectLst/>
          </p:spPr>
          <p:txBody>
            <a:bodyPr wrap="none" anchor="ctr"/>
            <a:lstStyle/>
            <a:p>
              <a:pPr>
                <a:defRPr/>
              </a:pPr>
              <a:endParaRPr lang="en-US" sz="2400" b="1">
                <a:solidFill>
                  <a:schemeClr val="accent1"/>
                </a:solidFill>
                <a:latin typeface="Arial" pitchFamily="34" charset="0"/>
              </a:endParaRPr>
            </a:p>
          </p:txBody>
        </p:sp>
      </p:grpSp>
    </p:spTree>
    <p:extLst>
      <p:ext uri="{BB962C8B-B14F-4D97-AF65-F5344CB8AC3E}">
        <p14:creationId xmlns:p14="http://schemas.microsoft.com/office/powerpoint/2010/main" val="64582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AD104-8DE9-05DE-74DF-0DDBAC7CF6F7}"/>
              </a:ext>
            </a:extLst>
          </p:cNvPr>
          <p:cNvSpPr>
            <a:spLocks noGrp="1"/>
          </p:cNvSpPr>
          <p:nvPr>
            <p:ph type="body" sz="quarter" idx="15"/>
          </p:nvPr>
        </p:nvSpPr>
        <p:spPr>
          <a:xfrm>
            <a:off x="762000" y="1554480"/>
            <a:ext cx="7890933" cy="6464746"/>
          </a:xfrm>
        </p:spPr>
        <p:txBody>
          <a:bodyPr bIns="1554480"/>
          <a:lstStyle/>
          <a:p>
            <a:pPr marL="285750" indent="-285750">
              <a:spcAft>
                <a:spcPts val="0"/>
              </a:spcAft>
              <a:buFont typeface="Arial" panose="020B0604020202020204" pitchFamily="34" charset="0"/>
              <a:buChar char="•"/>
            </a:pPr>
            <a:r>
              <a:rPr lang="en-US" sz="2200" dirty="0"/>
              <a:t>If there is no heat and:</a:t>
            </a:r>
          </a:p>
          <a:p>
            <a:pPr marL="982663" lvl="1" indent="-285750">
              <a:spcAft>
                <a:spcPts val="0"/>
              </a:spcAft>
              <a:buFont typeface="Arial" panose="020B0604020202020204" pitchFamily="34" charset="0"/>
              <a:buChar char="•"/>
            </a:pPr>
            <a:r>
              <a:rPr lang="en-US" sz="2200" dirty="0"/>
              <a:t>There is a valid call for heat from the thermostat </a:t>
            </a:r>
          </a:p>
          <a:p>
            <a:pPr marL="982663" lvl="1" indent="-285750">
              <a:spcAft>
                <a:spcPts val="0"/>
              </a:spcAft>
              <a:buFont typeface="Arial" panose="020B0604020202020204" pitchFamily="34" charset="0"/>
              <a:buChar char="•"/>
            </a:pPr>
            <a:r>
              <a:rPr lang="en-US" sz="2200" dirty="0"/>
              <a:t>There is no clicking sound when the valve is energized</a:t>
            </a:r>
          </a:p>
          <a:p>
            <a:pPr marL="982663" lvl="1" indent="-285750">
              <a:spcAft>
                <a:spcPts val="0"/>
              </a:spcAft>
              <a:buFont typeface="Arial" panose="020B0604020202020204" pitchFamily="34" charset="0"/>
              <a:buChar char="•"/>
            </a:pPr>
            <a:r>
              <a:rPr lang="en-US" sz="2200" dirty="0"/>
              <a:t>There is no measurable pressure at the outlet</a:t>
            </a:r>
          </a:p>
          <a:p>
            <a:pPr marL="285750" indent="-285750">
              <a:spcAft>
                <a:spcPts val="0"/>
              </a:spcAft>
              <a:buFont typeface="Arial" panose="020B0604020202020204" pitchFamily="34" charset="0"/>
              <a:buChar char="•"/>
            </a:pPr>
            <a:r>
              <a:rPr lang="en-US" sz="2200" dirty="0"/>
              <a:t>If the system efficiency is down and:</a:t>
            </a:r>
          </a:p>
          <a:p>
            <a:pPr marL="982663" lvl="1" indent="-285750">
              <a:spcAft>
                <a:spcPts val="0"/>
              </a:spcAft>
              <a:buFont typeface="Arial" panose="020B0604020202020204" pitchFamily="34" charset="0"/>
              <a:buChar char="•"/>
            </a:pPr>
            <a:r>
              <a:rPr lang="en-US" sz="2200" dirty="0"/>
              <a:t>Other causes have been ruled out</a:t>
            </a:r>
          </a:p>
          <a:p>
            <a:pPr marL="285750" indent="-285750">
              <a:spcAft>
                <a:spcPts val="0"/>
              </a:spcAft>
              <a:buFont typeface="Arial" panose="020B0604020202020204" pitchFamily="34" charset="0"/>
              <a:buChar char="•"/>
            </a:pPr>
            <a:r>
              <a:rPr lang="en-US" sz="2200" dirty="0"/>
              <a:t>If the outlet pressure remains above the set point or fluctuates, it is not operating properly</a:t>
            </a:r>
          </a:p>
          <a:p>
            <a:pPr marL="982663" lvl="1" indent="-285750">
              <a:spcAft>
                <a:spcPts val="0"/>
              </a:spcAft>
              <a:buFont typeface="Arial" panose="020B0604020202020204" pitchFamily="34" charset="0"/>
              <a:buChar char="•"/>
            </a:pPr>
            <a:r>
              <a:rPr lang="en-US" sz="2200" dirty="0"/>
              <a:t>The manifold regulation should stabilize after about </a:t>
            </a:r>
            <a:br>
              <a:rPr lang="en-US" sz="2200" dirty="0"/>
            </a:br>
            <a:r>
              <a:rPr lang="en-US" sz="2200" dirty="0"/>
              <a:t>20 seconds and stay within +/- 10% of the set </a:t>
            </a:r>
            <a:br>
              <a:rPr lang="en-US" sz="2200" dirty="0"/>
            </a:br>
            <a:r>
              <a:rPr lang="en-US" sz="2200" dirty="0"/>
              <a:t>pressure setting</a:t>
            </a:r>
          </a:p>
          <a:p>
            <a:pPr marL="285750" indent="-285750">
              <a:spcAft>
                <a:spcPts val="0"/>
              </a:spcAft>
              <a:buFont typeface="Arial" panose="020B0604020202020204" pitchFamily="34" charset="0"/>
              <a:buChar char="•"/>
            </a:pPr>
            <a:r>
              <a:rPr lang="en-US" sz="2200" dirty="0"/>
              <a:t>If the gas valve has been subjected to water flooding</a:t>
            </a:r>
          </a:p>
          <a:p>
            <a:pPr marL="285750" indent="-285750">
              <a:spcAft>
                <a:spcPts val="0"/>
              </a:spcAft>
              <a:buFont typeface="Arial" panose="020B0604020202020204" pitchFamily="34" charset="0"/>
              <a:buChar char="•"/>
            </a:pPr>
            <a:r>
              <a:rPr lang="en-US" sz="2200" dirty="0"/>
              <a:t>If the manifold pressure cannot be adjusted</a:t>
            </a:r>
          </a:p>
        </p:txBody>
      </p:sp>
      <p:sp>
        <p:nvSpPr>
          <p:cNvPr id="4" name="Text Placeholder 3">
            <a:extLst>
              <a:ext uri="{FF2B5EF4-FFF2-40B4-BE49-F238E27FC236}">
                <a16:creationId xmlns:a16="http://schemas.microsoft.com/office/drawing/2014/main" id="{14C50161-3947-BE43-94DB-AAFBD1ED99E5}"/>
              </a:ext>
            </a:extLst>
          </p:cNvPr>
          <p:cNvSpPr>
            <a:spLocks noGrp="1"/>
          </p:cNvSpPr>
          <p:nvPr>
            <p:ph type="body" sz="quarter" idx="13"/>
          </p:nvPr>
        </p:nvSpPr>
        <p:spPr/>
        <p:txBody>
          <a:bodyPr/>
          <a:lstStyle/>
          <a:p>
            <a:r>
              <a:rPr lang="en-US" sz="4000" dirty="0"/>
              <a:t>When to Replace a Gas Valve</a:t>
            </a:r>
          </a:p>
        </p:txBody>
      </p:sp>
      <p:sp>
        <p:nvSpPr>
          <p:cNvPr id="6" name="Slide Number Placeholder 5">
            <a:extLst>
              <a:ext uri="{FF2B5EF4-FFF2-40B4-BE49-F238E27FC236}">
                <a16:creationId xmlns:a16="http://schemas.microsoft.com/office/drawing/2014/main" id="{7677A1BE-5A42-207A-A7E6-4F1C4A75A7F3}"/>
              </a:ext>
            </a:extLst>
          </p:cNvPr>
          <p:cNvSpPr>
            <a:spLocks noGrp="1"/>
          </p:cNvSpPr>
          <p:nvPr>
            <p:ph type="sldNum" sz="quarter" idx="4"/>
          </p:nvPr>
        </p:nvSpPr>
        <p:spPr/>
        <p:txBody>
          <a:bodyPr/>
          <a:lstStyle/>
          <a:p>
            <a:fld id="{837543D7-8401-5C4E-B0A9-F48897C0C347}" type="slidenum">
              <a:rPr lang="en-US" smtClean="0"/>
              <a:pPr/>
              <a:t>50</a:t>
            </a:fld>
            <a:endParaRPr lang="en-US"/>
          </a:p>
        </p:txBody>
      </p:sp>
      <p:pic>
        <p:nvPicPr>
          <p:cNvPr id="3" name="Picture 5" descr="C:\Users\wra0203\Pictures\Valve Project\DSC_0751.JPG">
            <a:extLst>
              <a:ext uri="{FF2B5EF4-FFF2-40B4-BE49-F238E27FC236}">
                <a16:creationId xmlns:a16="http://schemas.microsoft.com/office/drawing/2014/main" id="{5E4ACC63-4AD0-B7C7-37B4-30BCC608B65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037652" y="2072640"/>
            <a:ext cx="4830747" cy="3488711"/>
          </a:xfrm>
          <a:prstGeom prst="rect">
            <a:avLst/>
          </a:prstGeom>
          <a:noFill/>
          <a:ln w="9525">
            <a:noFill/>
            <a:miter lim="800000"/>
            <a:headEnd/>
            <a:tailEnd/>
          </a:ln>
          <a:effectLst/>
        </p:spPr>
      </p:pic>
    </p:spTree>
    <p:extLst>
      <p:ext uri="{BB962C8B-B14F-4D97-AF65-F5344CB8AC3E}">
        <p14:creationId xmlns:p14="http://schemas.microsoft.com/office/powerpoint/2010/main" val="2289278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DEB2E757-3BDF-5215-ECD5-81137140B542}"/>
              </a:ext>
            </a:extLst>
          </p:cNvPr>
          <p:cNvSpPr>
            <a:spLocks noGrp="1"/>
          </p:cNvSpPr>
          <p:nvPr>
            <p:ph type="tbl" sz="quarter" idx="22"/>
          </p:nvPr>
        </p:nvSpPr>
        <p:spPr>
          <a:xfrm>
            <a:off x="762000" y="1554479"/>
            <a:ext cx="7471720" cy="5146801"/>
          </a:xfrm>
        </p:spPr>
        <p:txBody>
          <a:bodyPr>
            <a:noAutofit/>
          </a:bodyPr>
          <a:lstStyle/>
          <a:p>
            <a:pPr marL="285750" indent="-285750">
              <a:spcBef>
                <a:spcPts val="0"/>
              </a:spcBef>
              <a:spcAft>
                <a:spcPts val="600"/>
              </a:spcAft>
              <a:buFont typeface="Arial" panose="020B0604020202020204" pitchFamily="34" charset="0"/>
              <a:buChar char="•"/>
            </a:pPr>
            <a:r>
              <a:rPr lang="en-US" sz="2400" kern="0" dirty="0"/>
              <a:t>When the solenoid coil is energized, the redundant and main valves are drawn open.</a:t>
            </a:r>
          </a:p>
          <a:p>
            <a:pPr marL="285750" indent="-285750">
              <a:spcBef>
                <a:spcPts val="0"/>
              </a:spcBef>
              <a:spcAft>
                <a:spcPts val="600"/>
              </a:spcAft>
              <a:buFont typeface="Arial" panose="020B0604020202020204" pitchFamily="34" charset="0"/>
              <a:buChar char="•"/>
            </a:pPr>
            <a:r>
              <a:rPr lang="en-US" sz="2400" kern="0" dirty="0"/>
              <a:t>When the coil is deenergized, the return spring closes the valves.</a:t>
            </a:r>
          </a:p>
          <a:p>
            <a:pPr marL="285750" indent="-285750">
              <a:spcBef>
                <a:spcPts val="0"/>
              </a:spcBef>
              <a:spcAft>
                <a:spcPts val="600"/>
              </a:spcAft>
              <a:buFont typeface="Arial" panose="020B0604020202020204" pitchFamily="34" charset="0"/>
              <a:buChar char="•"/>
            </a:pPr>
            <a:r>
              <a:rPr lang="en-US" sz="2400" dirty="0"/>
              <a:t>When the coil is energized, 24V can be measured </a:t>
            </a:r>
            <a:br>
              <a:rPr lang="en-US" sz="2400" dirty="0"/>
            </a:br>
            <a:r>
              <a:rPr lang="en-US" sz="2400" dirty="0"/>
              <a:t>between the two terminals. </a:t>
            </a:r>
            <a:endParaRPr lang="en-US" sz="2400" kern="0" dirty="0"/>
          </a:p>
          <a:p>
            <a:pPr marL="285750" indent="-285750">
              <a:spcBef>
                <a:spcPts val="0"/>
              </a:spcBef>
              <a:spcAft>
                <a:spcPts val="600"/>
              </a:spcAft>
              <a:buFont typeface="Arial" panose="020B0604020202020204" pitchFamily="34" charset="0"/>
              <a:buChar char="•"/>
            </a:pPr>
            <a:r>
              <a:rPr lang="en-US" sz="2400" dirty="0"/>
              <a:t>If 24V is present at the solenoid and there is inlet pressure but no outlet pressure, the valve has failed to open. </a:t>
            </a:r>
            <a:endParaRPr lang="en-US" sz="2400" kern="0" dirty="0"/>
          </a:p>
          <a:p>
            <a:pPr marL="285750" indent="-285750">
              <a:spcBef>
                <a:spcPts val="0"/>
              </a:spcBef>
              <a:spcAft>
                <a:spcPts val="600"/>
              </a:spcAft>
              <a:buFont typeface="Arial" panose="020B0604020202020204" pitchFamily="34" charset="0"/>
              <a:buChar char="•"/>
            </a:pPr>
            <a:r>
              <a:rPr lang="en-US" sz="2400" dirty="0"/>
              <a:t>A stuck plunger (seized solenoid) will cause an increase in current that can cause the low voltage fuse to blow. </a:t>
            </a:r>
          </a:p>
          <a:p>
            <a:pPr marL="285750" indent="-285750">
              <a:spcBef>
                <a:spcPts val="0"/>
              </a:spcBef>
              <a:spcAft>
                <a:spcPts val="600"/>
              </a:spcAft>
              <a:buFont typeface="Arial" panose="020B0604020202020204" pitchFamily="34" charset="0"/>
              <a:buChar char="•"/>
            </a:pPr>
            <a:r>
              <a:rPr lang="en-US" sz="2400" dirty="0"/>
              <a:t>A grounded solenoid coil (wire from coil touching valve body) will cause an overcurrent and blow the low voltage fuse.</a:t>
            </a:r>
          </a:p>
        </p:txBody>
      </p:sp>
      <p:sp>
        <p:nvSpPr>
          <p:cNvPr id="4" name="Text Placeholder 3">
            <a:extLst>
              <a:ext uri="{FF2B5EF4-FFF2-40B4-BE49-F238E27FC236}">
                <a16:creationId xmlns:a16="http://schemas.microsoft.com/office/drawing/2014/main" id="{8F363D45-5773-CD47-C927-3C448451781D}"/>
              </a:ext>
            </a:extLst>
          </p:cNvPr>
          <p:cNvSpPr>
            <a:spLocks noGrp="1"/>
          </p:cNvSpPr>
          <p:nvPr>
            <p:ph type="body" sz="quarter" idx="13"/>
          </p:nvPr>
        </p:nvSpPr>
        <p:spPr/>
        <p:txBody>
          <a:bodyPr/>
          <a:lstStyle/>
          <a:p>
            <a:r>
              <a:rPr lang="en-US" sz="4000" dirty="0"/>
              <a:t>Troubleshooting Gas Valves - Electrical</a:t>
            </a:r>
          </a:p>
        </p:txBody>
      </p:sp>
      <p:grpSp>
        <p:nvGrpSpPr>
          <p:cNvPr id="2" name="Group 1">
            <a:extLst>
              <a:ext uri="{FF2B5EF4-FFF2-40B4-BE49-F238E27FC236}">
                <a16:creationId xmlns:a16="http://schemas.microsoft.com/office/drawing/2014/main" id="{8B998AE7-AFD1-33CA-EE14-C9690BCEDC9B}"/>
              </a:ext>
            </a:extLst>
          </p:cNvPr>
          <p:cNvGrpSpPr/>
          <p:nvPr/>
        </p:nvGrpSpPr>
        <p:grpSpPr>
          <a:xfrm>
            <a:off x="8793128" y="2188842"/>
            <a:ext cx="5634072" cy="4512439"/>
            <a:chOff x="8793128" y="2188842"/>
            <a:chExt cx="5634072" cy="4512439"/>
          </a:xfrm>
        </p:grpSpPr>
        <p:pic>
          <p:nvPicPr>
            <p:cNvPr id="142" name="Picture 141" descr="Diagram&#10;&#10;Description automatically generated">
              <a:extLst>
                <a:ext uri="{FF2B5EF4-FFF2-40B4-BE49-F238E27FC236}">
                  <a16:creationId xmlns:a16="http://schemas.microsoft.com/office/drawing/2014/main" id="{BAFC65F5-4D11-4CBB-ACFD-043F2CA263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1684" y="2656647"/>
              <a:ext cx="1669260" cy="4044634"/>
            </a:xfrm>
            <a:prstGeom prst="rect">
              <a:avLst/>
            </a:prstGeom>
          </p:spPr>
        </p:pic>
        <p:sp>
          <p:nvSpPr>
            <p:cNvPr id="263" name="Text Box 119">
              <a:extLst>
                <a:ext uri="{FF2B5EF4-FFF2-40B4-BE49-F238E27FC236}">
                  <a16:creationId xmlns:a16="http://schemas.microsoft.com/office/drawing/2014/main" id="{37657589-B833-457A-93BE-D1AAF63D684B}"/>
                </a:ext>
              </a:extLst>
            </p:cNvPr>
            <p:cNvSpPr txBox="1">
              <a:spLocks noChangeArrowheads="1"/>
            </p:cNvSpPr>
            <p:nvPr/>
          </p:nvSpPr>
          <p:spPr bwMode="auto">
            <a:xfrm>
              <a:off x="8793128" y="5522325"/>
              <a:ext cx="1669260" cy="738738"/>
            </a:xfrm>
            <a:prstGeom prst="rect">
              <a:avLst/>
            </a:prstGeom>
            <a:noFill/>
            <a:ln w="9525">
              <a:noFill/>
              <a:miter lim="800000"/>
              <a:headEnd/>
              <a:tailEnd/>
            </a:ln>
            <a:effectLst/>
          </p:spPr>
          <p:txBody>
            <a:bodyPr wrap="square" lIns="121994" tIns="60997" rIns="121994" bIns="60997">
              <a:spAutoFit/>
            </a:bodyPr>
            <a:lstStyle/>
            <a:p>
              <a:pPr algn="r" defTabSz="1221106">
                <a:spcBef>
                  <a:spcPct val="50000"/>
                </a:spcBef>
                <a:defRPr/>
              </a:pPr>
              <a:r>
                <a:rPr lang="en-US" sz="2000" dirty="0">
                  <a:solidFill>
                    <a:schemeClr val="accent4"/>
                  </a:solidFill>
                  <a:latin typeface="Arial"/>
                  <a:cs typeface="Arial"/>
                </a:rPr>
                <a:t>Redundant valve</a:t>
              </a:r>
            </a:p>
          </p:txBody>
        </p:sp>
        <p:sp>
          <p:nvSpPr>
            <p:cNvPr id="268" name="Text Box 124">
              <a:extLst>
                <a:ext uri="{FF2B5EF4-FFF2-40B4-BE49-F238E27FC236}">
                  <a16:creationId xmlns:a16="http://schemas.microsoft.com/office/drawing/2014/main" id="{0421E564-5514-48EA-9C71-B59E8E487482}"/>
                </a:ext>
              </a:extLst>
            </p:cNvPr>
            <p:cNvSpPr txBox="1">
              <a:spLocks noChangeArrowheads="1"/>
            </p:cNvSpPr>
            <p:nvPr/>
          </p:nvSpPr>
          <p:spPr bwMode="auto">
            <a:xfrm>
              <a:off x="11839550" y="2188842"/>
              <a:ext cx="2105051" cy="381718"/>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a:solidFill>
                    <a:schemeClr val="accent4"/>
                  </a:solidFill>
                  <a:latin typeface="Arial"/>
                  <a:cs typeface="Arial"/>
                </a:rPr>
                <a:t>Magnetic coil</a:t>
              </a:r>
            </a:p>
          </p:txBody>
        </p:sp>
        <p:sp>
          <p:nvSpPr>
            <p:cNvPr id="269" name="Line 125">
              <a:extLst>
                <a:ext uri="{FF2B5EF4-FFF2-40B4-BE49-F238E27FC236}">
                  <a16:creationId xmlns:a16="http://schemas.microsoft.com/office/drawing/2014/main" id="{46643F8D-0913-4E67-966B-BE561EB732FC}"/>
                </a:ext>
              </a:extLst>
            </p:cNvPr>
            <p:cNvSpPr>
              <a:spLocks noChangeShapeType="1"/>
            </p:cNvSpPr>
            <p:nvPr/>
          </p:nvSpPr>
          <p:spPr bwMode="auto">
            <a:xfrm flipH="1">
              <a:off x="11839548" y="2527285"/>
              <a:ext cx="239884" cy="381718"/>
            </a:xfrm>
            <a:prstGeom prst="line">
              <a:avLst/>
            </a:prstGeom>
            <a:noFill/>
            <a:ln w="25400">
              <a:solidFill>
                <a:schemeClr val="accent4"/>
              </a:solidFill>
              <a:round/>
              <a:headEnd/>
              <a:tailEnd type="triangle" w="lg" len="med"/>
            </a:ln>
            <a:effectLst/>
          </p:spPr>
          <p:txBody>
            <a:bodyPr wrap="none" anchor="ctr"/>
            <a:lstStyle/>
            <a:p>
              <a:pPr>
                <a:defRPr/>
              </a:pPr>
              <a:endParaRPr lang="en-US" sz="2000">
                <a:solidFill>
                  <a:schemeClr val="accent4"/>
                </a:solidFill>
                <a:effectLst>
                  <a:outerShdw blurRad="38100" dist="38100" dir="2700000" algn="tl">
                    <a:srgbClr val="000000">
                      <a:alpha val="43137"/>
                    </a:srgbClr>
                  </a:outerShdw>
                </a:effectLst>
                <a:latin typeface="Arial" pitchFamily="34" charset="0"/>
              </a:endParaRPr>
            </a:p>
          </p:txBody>
        </p:sp>
        <p:sp>
          <p:nvSpPr>
            <p:cNvPr id="137" name="Text Box 124">
              <a:extLst>
                <a:ext uri="{FF2B5EF4-FFF2-40B4-BE49-F238E27FC236}">
                  <a16:creationId xmlns:a16="http://schemas.microsoft.com/office/drawing/2014/main" id="{442566CF-3AD4-4088-86EB-03C482DF6465}"/>
                </a:ext>
              </a:extLst>
            </p:cNvPr>
            <p:cNvSpPr txBox="1">
              <a:spLocks noChangeArrowheads="1"/>
            </p:cNvSpPr>
            <p:nvPr/>
          </p:nvSpPr>
          <p:spPr bwMode="auto">
            <a:xfrm>
              <a:off x="12725696" y="3896286"/>
              <a:ext cx="1240220" cy="615628"/>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a:solidFill>
                    <a:schemeClr val="accent4"/>
                  </a:solidFill>
                  <a:latin typeface="Arial"/>
                  <a:cs typeface="Arial"/>
                </a:rPr>
                <a:t>Return springs</a:t>
              </a:r>
            </a:p>
          </p:txBody>
        </p:sp>
        <p:sp>
          <p:nvSpPr>
            <p:cNvPr id="138" name="Line 125">
              <a:extLst>
                <a:ext uri="{FF2B5EF4-FFF2-40B4-BE49-F238E27FC236}">
                  <a16:creationId xmlns:a16="http://schemas.microsoft.com/office/drawing/2014/main" id="{F9543C90-6B44-4124-B497-A23CD22BB144}"/>
                </a:ext>
              </a:extLst>
            </p:cNvPr>
            <p:cNvSpPr>
              <a:spLocks noChangeShapeType="1"/>
            </p:cNvSpPr>
            <p:nvPr/>
          </p:nvSpPr>
          <p:spPr bwMode="auto">
            <a:xfrm flipH="1">
              <a:off x="11828451" y="4256369"/>
              <a:ext cx="1001902" cy="866677"/>
            </a:xfrm>
            <a:prstGeom prst="line">
              <a:avLst/>
            </a:prstGeom>
            <a:noFill/>
            <a:ln w="25400">
              <a:solidFill>
                <a:schemeClr val="accent4"/>
              </a:solidFill>
              <a:round/>
              <a:headEnd/>
              <a:tailEnd type="triangle" w="lg" len="med"/>
            </a:ln>
            <a:effectLst/>
          </p:spPr>
          <p:txBody>
            <a:bodyPr wrap="none" anchor="ctr"/>
            <a:lstStyle/>
            <a:p>
              <a:pPr>
                <a:defRPr/>
              </a:pPr>
              <a:endParaRPr lang="en-US" sz="2000">
                <a:solidFill>
                  <a:schemeClr val="accent4"/>
                </a:solidFill>
                <a:effectLst>
                  <a:outerShdw blurRad="38100" dist="38100" dir="2700000" algn="tl">
                    <a:srgbClr val="000000">
                      <a:alpha val="43137"/>
                    </a:srgbClr>
                  </a:outerShdw>
                </a:effectLst>
                <a:latin typeface="Arial" pitchFamily="34" charset="0"/>
              </a:endParaRPr>
            </a:p>
          </p:txBody>
        </p:sp>
        <p:sp>
          <p:nvSpPr>
            <p:cNvPr id="144" name="Line 125">
              <a:extLst>
                <a:ext uri="{FF2B5EF4-FFF2-40B4-BE49-F238E27FC236}">
                  <a16:creationId xmlns:a16="http://schemas.microsoft.com/office/drawing/2014/main" id="{9DED3DB5-87C6-4740-ABD9-9FB040410896}"/>
                </a:ext>
              </a:extLst>
            </p:cNvPr>
            <p:cNvSpPr>
              <a:spLocks noChangeShapeType="1"/>
            </p:cNvSpPr>
            <p:nvPr/>
          </p:nvSpPr>
          <p:spPr bwMode="auto">
            <a:xfrm flipH="1" flipV="1">
              <a:off x="11530452" y="3668652"/>
              <a:ext cx="1299900" cy="604422"/>
            </a:xfrm>
            <a:prstGeom prst="line">
              <a:avLst/>
            </a:prstGeom>
            <a:noFill/>
            <a:ln w="25400">
              <a:solidFill>
                <a:schemeClr val="accent4"/>
              </a:solidFill>
              <a:round/>
              <a:headEnd/>
              <a:tailEnd type="triangle" w="lg" len="med"/>
            </a:ln>
            <a:effectLst/>
          </p:spPr>
          <p:txBody>
            <a:bodyPr wrap="none" anchor="ctr"/>
            <a:lstStyle/>
            <a:p>
              <a:pPr>
                <a:defRPr/>
              </a:pPr>
              <a:endParaRPr lang="en-US" sz="2000">
                <a:solidFill>
                  <a:schemeClr val="accent4"/>
                </a:solidFill>
                <a:effectLst>
                  <a:outerShdw blurRad="38100" dist="38100" dir="2700000" algn="tl">
                    <a:srgbClr val="000000">
                      <a:alpha val="43137"/>
                    </a:srgbClr>
                  </a:outerShdw>
                </a:effectLst>
                <a:latin typeface="Arial" pitchFamily="34" charset="0"/>
              </a:endParaRPr>
            </a:p>
          </p:txBody>
        </p:sp>
        <p:sp>
          <p:nvSpPr>
            <p:cNvPr id="145" name="Text Box 119">
              <a:extLst>
                <a:ext uri="{FF2B5EF4-FFF2-40B4-BE49-F238E27FC236}">
                  <a16:creationId xmlns:a16="http://schemas.microsoft.com/office/drawing/2014/main" id="{0691AC17-C3EE-4562-9314-FC68F340510D}"/>
                </a:ext>
              </a:extLst>
            </p:cNvPr>
            <p:cNvSpPr txBox="1">
              <a:spLocks noChangeArrowheads="1"/>
            </p:cNvSpPr>
            <p:nvPr/>
          </p:nvSpPr>
          <p:spPr bwMode="auto">
            <a:xfrm>
              <a:off x="12549536" y="5689455"/>
              <a:ext cx="1877664" cy="430962"/>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2000">
                  <a:solidFill>
                    <a:schemeClr val="accent4"/>
                  </a:solidFill>
                  <a:latin typeface="Arial"/>
                  <a:cs typeface="Arial"/>
                </a:rPr>
                <a:t>Main valve</a:t>
              </a:r>
            </a:p>
          </p:txBody>
        </p:sp>
        <p:sp>
          <p:nvSpPr>
            <p:cNvPr id="279" name="Line 125">
              <a:extLst>
                <a:ext uri="{FF2B5EF4-FFF2-40B4-BE49-F238E27FC236}">
                  <a16:creationId xmlns:a16="http://schemas.microsoft.com/office/drawing/2014/main" id="{2E45D3E6-0122-4CDC-9DA6-2EC8E75E06A7}"/>
                </a:ext>
              </a:extLst>
            </p:cNvPr>
            <p:cNvSpPr>
              <a:spLocks noChangeShapeType="1"/>
            </p:cNvSpPr>
            <p:nvPr/>
          </p:nvSpPr>
          <p:spPr bwMode="auto">
            <a:xfrm flipV="1">
              <a:off x="10488592" y="5355194"/>
              <a:ext cx="450680" cy="334260"/>
            </a:xfrm>
            <a:prstGeom prst="line">
              <a:avLst/>
            </a:prstGeom>
            <a:noFill/>
            <a:ln w="25400">
              <a:solidFill>
                <a:schemeClr val="accent4"/>
              </a:solidFill>
              <a:round/>
              <a:headEnd/>
              <a:tailEnd type="triangle" w="lg" len="med"/>
            </a:ln>
            <a:effectLst/>
          </p:spPr>
          <p:txBody>
            <a:bodyPr wrap="none" anchor="ctr"/>
            <a:lstStyle/>
            <a:p>
              <a:pPr>
                <a:defRPr/>
              </a:pPr>
              <a:endParaRPr lang="en-US" sz="2000">
                <a:solidFill>
                  <a:schemeClr val="accent4"/>
                </a:solidFill>
                <a:effectLst>
                  <a:outerShdw blurRad="38100" dist="38100" dir="2700000" algn="tl">
                    <a:srgbClr val="000000">
                      <a:alpha val="43137"/>
                    </a:srgbClr>
                  </a:outerShdw>
                </a:effectLst>
                <a:latin typeface="Arial" pitchFamily="34" charset="0"/>
              </a:endParaRPr>
            </a:p>
          </p:txBody>
        </p:sp>
        <p:sp>
          <p:nvSpPr>
            <p:cNvPr id="280" name="Line 125">
              <a:extLst>
                <a:ext uri="{FF2B5EF4-FFF2-40B4-BE49-F238E27FC236}">
                  <a16:creationId xmlns:a16="http://schemas.microsoft.com/office/drawing/2014/main" id="{E184829A-CDCC-4EC8-B078-28CA28BAF45C}"/>
                </a:ext>
              </a:extLst>
            </p:cNvPr>
            <p:cNvSpPr>
              <a:spLocks noChangeShapeType="1"/>
            </p:cNvSpPr>
            <p:nvPr/>
          </p:nvSpPr>
          <p:spPr bwMode="auto">
            <a:xfrm flipH="1">
              <a:off x="11646408" y="5926667"/>
              <a:ext cx="903127" cy="230592"/>
            </a:xfrm>
            <a:prstGeom prst="line">
              <a:avLst/>
            </a:prstGeom>
            <a:noFill/>
            <a:ln w="25400">
              <a:solidFill>
                <a:schemeClr val="accent4"/>
              </a:solidFill>
              <a:round/>
              <a:headEnd/>
              <a:tailEnd type="triangle" w="lg" len="med"/>
            </a:ln>
            <a:effectLst/>
          </p:spPr>
          <p:txBody>
            <a:bodyPr wrap="none" anchor="ctr"/>
            <a:lstStyle/>
            <a:p>
              <a:pPr>
                <a:defRPr/>
              </a:pPr>
              <a:endParaRPr lang="en-US" sz="2000">
                <a:solidFill>
                  <a:schemeClr val="accent4"/>
                </a:solidFill>
                <a:effectLst>
                  <a:outerShdw blurRad="38100" dist="38100" dir="2700000" algn="tl">
                    <a:srgbClr val="000000">
                      <a:alpha val="43137"/>
                    </a:srgbClr>
                  </a:outerShdw>
                </a:effectLst>
                <a:latin typeface="Arial" pitchFamily="34" charset="0"/>
              </a:endParaRPr>
            </a:p>
          </p:txBody>
        </p:sp>
      </p:grpSp>
    </p:spTree>
    <p:extLst>
      <p:ext uri="{BB962C8B-B14F-4D97-AF65-F5344CB8AC3E}">
        <p14:creationId xmlns:p14="http://schemas.microsoft.com/office/powerpoint/2010/main" val="885790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B86BA935-2485-4CD8-9025-71878990EA68}"/>
              </a:ext>
            </a:extLst>
          </p:cNvPr>
          <p:cNvSpPr>
            <a:spLocks noGrp="1"/>
          </p:cNvSpPr>
          <p:nvPr>
            <p:ph type="body" sz="quarter" idx="13"/>
          </p:nvPr>
        </p:nvSpPr>
        <p:spPr/>
        <p:txBody>
          <a:bodyPr/>
          <a:lstStyle/>
          <a:p>
            <a:r>
              <a:rPr lang="en-US" sz="4000" dirty="0"/>
              <a:t>Troubleshooting Gas Valves - Mechanical</a:t>
            </a:r>
          </a:p>
        </p:txBody>
      </p:sp>
      <p:grpSp>
        <p:nvGrpSpPr>
          <p:cNvPr id="2" name="Group 1">
            <a:extLst>
              <a:ext uri="{FF2B5EF4-FFF2-40B4-BE49-F238E27FC236}">
                <a16:creationId xmlns:a16="http://schemas.microsoft.com/office/drawing/2014/main" id="{A338A3EA-92E1-3BEC-4EED-C0A0B33205E1}"/>
              </a:ext>
            </a:extLst>
          </p:cNvPr>
          <p:cNvGrpSpPr/>
          <p:nvPr/>
        </p:nvGrpSpPr>
        <p:grpSpPr>
          <a:xfrm>
            <a:off x="8880778" y="1523710"/>
            <a:ext cx="4826934" cy="5591422"/>
            <a:chOff x="7928278" y="1942533"/>
            <a:chExt cx="4826934" cy="5591422"/>
          </a:xfrm>
        </p:grpSpPr>
        <p:grpSp>
          <p:nvGrpSpPr>
            <p:cNvPr id="123" name="Group 122">
              <a:extLst>
                <a:ext uri="{FF2B5EF4-FFF2-40B4-BE49-F238E27FC236}">
                  <a16:creationId xmlns:a16="http://schemas.microsoft.com/office/drawing/2014/main" id="{ECAF0FA1-9220-4E39-818F-E3931E05BB81}"/>
                </a:ext>
              </a:extLst>
            </p:cNvPr>
            <p:cNvGrpSpPr/>
            <p:nvPr/>
          </p:nvGrpSpPr>
          <p:grpSpPr>
            <a:xfrm>
              <a:off x="7985666" y="3082053"/>
              <a:ext cx="4390324" cy="3728209"/>
              <a:chOff x="1835492" y="1828800"/>
              <a:chExt cx="5473016" cy="4647619"/>
            </a:xfrm>
          </p:grpSpPr>
          <p:pic>
            <p:nvPicPr>
              <p:cNvPr id="124" name="Picture 123" descr="Diagram&#10;&#10;Description automatically generated">
                <a:extLst>
                  <a:ext uri="{FF2B5EF4-FFF2-40B4-BE49-F238E27FC236}">
                    <a16:creationId xmlns:a16="http://schemas.microsoft.com/office/drawing/2014/main" id="{E41ADE0E-B450-487F-AA81-2E1B6A2A87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492" y="1828800"/>
                <a:ext cx="5473016" cy="4647619"/>
              </a:xfrm>
              <a:prstGeom prst="rect">
                <a:avLst/>
              </a:prstGeom>
            </p:spPr>
          </p:pic>
          <p:pic>
            <p:nvPicPr>
              <p:cNvPr id="125" name="Picture 124" descr="A close up of ware&#10;&#10;Description automatically generated">
                <a:extLst>
                  <a:ext uri="{FF2B5EF4-FFF2-40B4-BE49-F238E27FC236}">
                    <a16:creationId xmlns:a16="http://schemas.microsoft.com/office/drawing/2014/main" id="{2D828156-9A7E-42A3-BA04-AB05DADCF2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2600" y="2667000"/>
                <a:ext cx="381000" cy="381000"/>
              </a:xfrm>
              <a:prstGeom prst="rect">
                <a:avLst/>
              </a:prstGeom>
            </p:spPr>
          </p:pic>
        </p:grpSp>
        <p:sp>
          <p:nvSpPr>
            <p:cNvPr id="89" name="Text Box 1105">
              <a:extLst>
                <a:ext uri="{FF2B5EF4-FFF2-40B4-BE49-F238E27FC236}">
                  <a16:creationId xmlns:a16="http://schemas.microsoft.com/office/drawing/2014/main" id="{2EDCF987-7398-4D94-B65D-B2178A1B4B32}"/>
                </a:ext>
              </a:extLst>
            </p:cNvPr>
            <p:cNvSpPr txBox="1">
              <a:spLocks noChangeArrowheads="1"/>
            </p:cNvSpPr>
            <p:nvPr/>
          </p:nvSpPr>
          <p:spPr bwMode="auto">
            <a:xfrm>
              <a:off x="7928278" y="2409580"/>
              <a:ext cx="1921205" cy="738738"/>
            </a:xfrm>
            <a:prstGeom prst="rect">
              <a:avLst/>
            </a:prstGeom>
            <a:noFill/>
            <a:ln w="9525">
              <a:noFill/>
              <a:miter lim="800000"/>
              <a:headEnd/>
              <a:tailEnd/>
            </a:ln>
            <a:effectLst/>
          </p:spPr>
          <p:txBody>
            <a:bodyPr wrap="square" lIns="121994" tIns="60997" rIns="121994" bIns="60997">
              <a:spAutoFit/>
            </a:bodyPr>
            <a:lstStyle/>
            <a:p>
              <a:pPr algn="r" defTabSz="1221106">
                <a:spcBef>
                  <a:spcPct val="50000"/>
                </a:spcBef>
                <a:defRPr/>
              </a:pPr>
              <a:r>
                <a:rPr lang="en-US" sz="2000" dirty="0">
                  <a:solidFill>
                    <a:schemeClr val="accent4"/>
                  </a:solidFill>
                </a:rPr>
                <a:t>Adjustment Spring</a:t>
              </a:r>
            </a:p>
          </p:txBody>
        </p:sp>
        <p:sp>
          <p:nvSpPr>
            <p:cNvPr id="91" name="Text Box 1107">
              <a:extLst>
                <a:ext uri="{FF2B5EF4-FFF2-40B4-BE49-F238E27FC236}">
                  <a16:creationId xmlns:a16="http://schemas.microsoft.com/office/drawing/2014/main" id="{D047A4DD-67D0-4C03-BF41-90A829A81776}"/>
                </a:ext>
              </a:extLst>
            </p:cNvPr>
            <p:cNvSpPr txBox="1">
              <a:spLocks noChangeArrowheads="1"/>
            </p:cNvSpPr>
            <p:nvPr/>
          </p:nvSpPr>
          <p:spPr bwMode="auto">
            <a:xfrm>
              <a:off x="10138804" y="1942533"/>
              <a:ext cx="1571707" cy="738738"/>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2000" dirty="0">
                  <a:solidFill>
                    <a:schemeClr val="accent4"/>
                  </a:solidFill>
                </a:rPr>
                <a:t>Adjustment screw</a:t>
              </a:r>
            </a:p>
          </p:txBody>
        </p:sp>
        <p:sp>
          <p:nvSpPr>
            <p:cNvPr id="92" name="Line 1108">
              <a:extLst>
                <a:ext uri="{FF2B5EF4-FFF2-40B4-BE49-F238E27FC236}">
                  <a16:creationId xmlns:a16="http://schemas.microsoft.com/office/drawing/2014/main" id="{3AFC17EF-C0DB-484A-A690-F93993A5E5F9}"/>
                </a:ext>
              </a:extLst>
            </p:cNvPr>
            <p:cNvSpPr>
              <a:spLocks noChangeShapeType="1"/>
            </p:cNvSpPr>
            <p:nvPr/>
          </p:nvSpPr>
          <p:spPr bwMode="auto">
            <a:xfrm flipH="1">
              <a:off x="12015486" y="3082053"/>
              <a:ext cx="145390" cy="255581"/>
            </a:xfrm>
            <a:prstGeom prst="line">
              <a:avLst/>
            </a:prstGeom>
            <a:noFill/>
            <a:ln w="38100">
              <a:solidFill>
                <a:schemeClr val="accent4"/>
              </a:solidFill>
              <a:round/>
              <a:headEnd/>
              <a:tailEnd type="triangle" w="lg" len="med"/>
            </a:ln>
            <a:effectLst/>
          </p:spPr>
          <p:txBody>
            <a:bodyPr wrap="none" anchor="ctr"/>
            <a:lstStyle/>
            <a:p>
              <a:pPr>
                <a:defRPr/>
              </a:pPr>
              <a:endParaRPr lang="en-US" sz="2000"/>
            </a:p>
          </p:txBody>
        </p:sp>
        <p:sp>
          <p:nvSpPr>
            <p:cNvPr id="93" name="Text Box 1109">
              <a:extLst>
                <a:ext uri="{FF2B5EF4-FFF2-40B4-BE49-F238E27FC236}">
                  <a16:creationId xmlns:a16="http://schemas.microsoft.com/office/drawing/2014/main" id="{32EE875A-0CA1-4621-BF2F-233C33DAAA58}"/>
                </a:ext>
              </a:extLst>
            </p:cNvPr>
            <p:cNvSpPr txBox="1">
              <a:spLocks noChangeArrowheads="1"/>
            </p:cNvSpPr>
            <p:nvPr/>
          </p:nvSpPr>
          <p:spPr bwMode="auto">
            <a:xfrm>
              <a:off x="10673144" y="7102993"/>
              <a:ext cx="1689133" cy="430962"/>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2000" dirty="0">
                  <a:solidFill>
                    <a:schemeClr val="accent4"/>
                  </a:solidFill>
                </a:rPr>
                <a:t>Diaphragm</a:t>
              </a:r>
            </a:p>
          </p:txBody>
        </p:sp>
        <p:sp>
          <p:nvSpPr>
            <p:cNvPr id="94" name="Text Box 1111">
              <a:extLst>
                <a:ext uri="{FF2B5EF4-FFF2-40B4-BE49-F238E27FC236}">
                  <a16:creationId xmlns:a16="http://schemas.microsoft.com/office/drawing/2014/main" id="{DE173A7A-76C1-41B3-B1EA-72A014F2259E}"/>
                </a:ext>
              </a:extLst>
            </p:cNvPr>
            <p:cNvSpPr txBox="1">
              <a:spLocks noChangeArrowheads="1"/>
            </p:cNvSpPr>
            <p:nvPr/>
          </p:nvSpPr>
          <p:spPr bwMode="auto">
            <a:xfrm>
              <a:off x="11969343" y="2651091"/>
              <a:ext cx="785869" cy="430962"/>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2000" dirty="0">
                  <a:solidFill>
                    <a:schemeClr val="accent4"/>
                  </a:solidFill>
                </a:rPr>
                <a:t>Vent</a:t>
              </a:r>
            </a:p>
          </p:txBody>
        </p:sp>
        <p:sp>
          <p:nvSpPr>
            <p:cNvPr id="96" name="Text Box 1115">
              <a:extLst>
                <a:ext uri="{FF2B5EF4-FFF2-40B4-BE49-F238E27FC236}">
                  <a16:creationId xmlns:a16="http://schemas.microsoft.com/office/drawing/2014/main" id="{BE95D79A-B0CA-4D9D-B2C5-8868BBD256C7}"/>
                </a:ext>
              </a:extLst>
            </p:cNvPr>
            <p:cNvSpPr txBox="1">
              <a:spLocks noChangeArrowheads="1"/>
            </p:cNvSpPr>
            <p:nvPr/>
          </p:nvSpPr>
          <p:spPr bwMode="auto">
            <a:xfrm>
              <a:off x="8301224" y="6668751"/>
              <a:ext cx="1434246" cy="430962"/>
            </a:xfrm>
            <a:prstGeom prst="rect">
              <a:avLst/>
            </a:prstGeom>
            <a:noFill/>
            <a:ln w="9525">
              <a:noFill/>
              <a:miter lim="800000"/>
              <a:headEnd/>
              <a:tailEnd/>
            </a:ln>
            <a:effectLst/>
          </p:spPr>
          <p:txBody>
            <a:bodyPr wrap="square" lIns="121994" tIns="60997" rIns="121994" bIns="60997">
              <a:spAutoFit/>
            </a:bodyPr>
            <a:lstStyle/>
            <a:p>
              <a:pPr algn="ctr" defTabSz="1221106">
                <a:spcBef>
                  <a:spcPct val="50000"/>
                </a:spcBef>
                <a:defRPr/>
              </a:pPr>
              <a:r>
                <a:rPr lang="en-US" sz="2000" dirty="0">
                  <a:solidFill>
                    <a:schemeClr val="accent4"/>
                  </a:solidFill>
                </a:rPr>
                <a:t>Valve seat</a:t>
              </a:r>
            </a:p>
          </p:txBody>
        </p:sp>
        <p:sp>
          <p:nvSpPr>
            <p:cNvPr id="126" name="Line 1108">
              <a:extLst>
                <a:ext uri="{FF2B5EF4-FFF2-40B4-BE49-F238E27FC236}">
                  <a16:creationId xmlns:a16="http://schemas.microsoft.com/office/drawing/2014/main" id="{EA58F280-5D00-4D6B-945A-1A6EF2B51E48}"/>
                </a:ext>
              </a:extLst>
            </p:cNvPr>
            <p:cNvSpPr>
              <a:spLocks noChangeShapeType="1"/>
            </p:cNvSpPr>
            <p:nvPr/>
          </p:nvSpPr>
          <p:spPr bwMode="auto">
            <a:xfrm>
              <a:off x="10681305" y="2663815"/>
              <a:ext cx="391151" cy="1013949"/>
            </a:xfrm>
            <a:prstGeom prst="line">
              <a:avLst/>
            </a:prstGeom>
            <a:noFill/>
            <a:ln w="38100">
              <a:solidFill>
                <a:schemeClr val="accent4"/>
              </a:solidFill>
              <a:round/>
              <a:headEnd/>
              <a:tailEnd type="triangle" w="lg" len="med"/>
            </a:ln>
            <a:effectLst/>
          </p:spPr>
          <p:txBody>
            <a:bodyPr wrap="none" anchor="ctr"/>
            <a:lstStyle/>
            <a:p>
              <a:pPr>
                <a:defRPr/>
              </a:pPr>
              <a:endParaRPr lang="en-US" sz="2000"/>
            </a:p>
          </p:txBody>
        </p:sp>
        <p:sp>
          <p:nvSpPr>
            <p:cNvPr id="127" name="Line 1108">
              <a:extLst>
                <a:ext uri="{FF2B5EF4-FFF2-40B4-BE49-F238E27FC236}">
                  <a16:creationId xmlns:a16="http://schemas.microsoft.com/office/drawing/2014/main" id="{51B6C977-2A27-4C12-A572-CEE49AEC8BAB}"/>
                </a:ext>
              </a:extLst>
            </p:cNvPr>
            <p:cNvSpPr>
              <a:spLocks noChangeShapeType="1"/>
            </p:cNvSpPr>
            <p:nvPr/>
          </p:nvSpPr>
          <p:spPr bwMode="auto">
            <a:xfrm>
              <a:off x="9824705" y="2866084"/>
              <a:ext cx="1247751" cy="1009258"/>
            </a:xfrm>
            <a:prstGeom prst="line">
              <a:avLst/>
            </a:prstGeom>
            <a:noFill/>
            <a:ln w="38100">
              <a:solidFill>
                <a:schemeClr val="accent4"/>
              </a:solidFill>
              <a:round/>
              <a:headEnd/>
              <a:tailEnd type="triangle" w="lg" len="med"/>
            </a:ln>
            <a:effectLst/>
          </p:spPr>
          <p:txBody>
            <a:bodyPr wrap="none" anchor="ctr"/>
            <a:lstStyle/>
            <a:p>
              <a:pPr>
                <a:defRPr/>
              </a:pPr>
              <a:endParaRPr lang="en-US" sz="2000"/>
            </a:p>
          </p:txBody>
        </p:sp>
        <p:sp>
          <p:nvSpPr>
            <p:cNvPr id="128" name="Line 1108">
              <a:extLst>
                <a:ext uri="{FF2B5EF4-FFF2-40B4-BE49-F238E27FC236}">
                  <a16:creationId xmlns:a16="http://schemas.microsoft.com/office/drawing/2014/main" id="{D558FB39-5F29-48CD-9DCF-1A692328CE5E}"/>
                </a:ext>
              </a:extLst>
            </p:cNvPr>
            <p:cNvSpPr>
              <a:spLocks noChangeShapeType="1"/>
            </p:cNvSpPr>
            <p:nvPr/>
          </p:nvSpPr>
          <p:spPr bwMode="auto">
            <a:xfrm flipV="1">
              <a:off x="9436608" y="4993937"/>
              <a:ext cx="1011455" cy="1662894"/>
            </a:xfrm>
            <a:prstGeom prst="line">
              <a:avLst/>
            </a:prstGeom>
            <a:noFill/>
            <a:ln w="38100">
              <a:solidFill>
                <a:schemeClr val="accent4"/>
              </a:solidFill>
              <a:round/>
              <a:headEnd/>
              <a:tailEnd type="triangle" w="lg" len="med"/>
            </a:ln>
            <a:effectLst/>
          </p:spPr>
          <p:txBody>
            <a:bodyPr wrap="none" anchor="ctr"/>
            <a:lstStyle/>
            <a:p>
              <a:pPr>
                <a:defRPr/>
              </a:pPr>
              <a:endParaRPr lang="en-US" sz="2000"/>
            </a:p>
          </p:txBody>
        </p:sp>
        <p:sp>
          <p:nvSpPr>
            <p:cNvPr id="129" name="Line 1108">
              <a:extLst>
                <a:ext uri="{FF2B5EF4-FFF2-40B4-BE49-F238E27FC236}">
                  <a16:creationId xmlns:a16="http://schemas.microsoft.com/office/drawing/2014/main" id="{624FF4C0-36D5-4049-84CE-F8DED6EFB37D}"/>
                </a:ext>
              </a:extLst>
            </p:cNvPr>
            <p:cNvSpPr>
              <a:spLocks noChangeShapeType="1"/>
            </p:cNvSpPr>
            <p:nvPr/>
          </p:nvSpPr>
          <p:spPr bwMode="auto">
            <a:xfrm flipH="1" flipV="1">
              <a:off x="10924657" y="6403362"/>
              <a:ext cx="356435" cy="807682"/>
            </a:xfrm>
            <a:prstGeom prst="line">
              <a:avLst/>
            </a:prstGeom>
            <a:noFill/>
            <a:ln w="38100">
              <a:solidFill>
                <a:schemeClr val="accent4"/>
              </a:solidFill>
              <a:round/>
              <a:headEnd/>
              <a:tailEnd type="triangle" w="lg" len="med"/>
            </a:ln>
            <a:effectLst/>
          </p:spPr>
          <p:txBody>
            <a:bodyPr wrap="none" anchor="ctr"/>
            <a:lstStyle/>
            <a:p>
              <a:pPr>
                <a:defRPr/>
              </a:pPr>
              <a:endParaRPr lang="en-US" sz="2000"/>
            </a:p>
          </p:txBody>
        </p:sp>
      </p:grpSp>
      <p:sp>
        <p:nvSpPr>
          <p:cNvPr id="35" name="Table Placeholder 7">
            <a:extLst>
              <a:ext uri="{FF2B5EF4-FFF2-40B4-BE49-F238E27FC236}">
                <a16:creationId xmlns:a16="http://schemas.microsoft.com/office/drawing/2014/main" id="{FB62000D-2273-117C-EC87-446ADF23AD24}"/>
              </a:ext>
            </a:extLst>
          </p:cNvPr>
          <p:cNvSpPr txBox="1">
            <a:spLocks/>
          </p:cNvSpPr>
          <p:nvPr/>
        </p:nvSpPr>
        <p:spPr>
          <a:xfrm>
            <a:off x="762000" y="1554480"/>
            <a:ext cx="7175748" cy="4695448"/>
          </a:xfrm>
          <a:prstGeom prst="rect">
            <a:avLst/>
          </a:prstGeom>
        </p:spPr>
        <p:txBody>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200" dirty="0">
                <a:solidFill>
                  <a:schemeClr val="accent4"/>
                </a:solidFill>
              </a:rPr>
              <a:t>High outlet pressure</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Regulator set too high</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increase overall system temperature rise and outlet temperatures</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cause burner liftoff/noise and flame impingement</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overheat/perforate heat exchanger</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permanently damage the diaphragm</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Results from dirty or clogged internal bypass channels in regulator body</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Corrosion and contamination due to excessive moisture or flooding</a:t>
            </a:r>
          </a:p>
          <a:p>
            <a:pPr marL="285750" marR="0" lvl="0" indent="-283464" algn="l" defTabSz="1097192" rtl="0" eaLnBrk="1" fontAlgn="auto" latinLnBrk="0" hangingPunct="1">
              <a:lnSpc>
                <a:spcPct val="100000"/>
              </a:lnSpc>
              <a:spcBef>
                <a:spcPts val="300"/>
              </a:spcBef>
              <a:spcAft>
                <a:spcPts val="300"/>
              </a:spcAft>
              <a:buClr>
                <a:srgbClr val="00000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result in slowing the closing action of the valve</a:t>
            </a:r>
          </a:p>
          <a:p>
            <a:pPr marL="0" indent="0">
              <a:buNone/>
            </a:pPr>
            <a:endParaRPr lang="en-US" sz="2200" b="1" dirty="0"/>
          </a:p>
        </p:txBody>
      </p:sp>
      <p:grpSp>
        <p:nvGrpSpPr>
          <p:cNvPr id="3" name="Group 2">
            <a:extLst>
              <a:ext uri="{FF2B5EF4-FFF2-40B4-BE49-F238E27FC236}">
                <a16:creationId xmlns:a16="http://schemas.microsoft.com/office/drawing/2014/main" id="{BDDC3D6C-7BF3-DFF6-8E06-71B52A840505}"/>
              </a:ext>
            </a:extLst>
          </p:cNvPr>
          <p:cNvGrpSpPr/>
          <p:nvPr/>
        </p:nvGrpSpPr>
        <p:grpSpPr>
          <a:xfrm>
            <a:off x="2" y="6575787"/>
            <a:ext cx="8961587" cy="987424"/>
            <a:chOff x="2" y="7115019"/>
            <a:chExt cx="8961587" cy="987424"/>
          </a:xfrm>
        </p:grpSpPr>
        <p:sp>
          <p:nvSpPr>
            <p:cNvPr id="4" name="Rectangle 3">
              <a:extLst>
                <a:ext uri="{FF2B5EF4-FFF2-40B4-BE49-F238E27FC236}">
                  <a16:creationId xmlns:a16="http://schemas.microsoft.com/office/drawing/2014/main" id="{6980BF3B-936C-5FB2-76D7-543122036DB5}"/>
                </a:ext>
              </a:extLst>
            </p:cNvPr>
            <p:cNvSpPr/>
            <p:nvPr/>
          </p:nvSpPr>
          <p:spPr bwMode="auto">
            <a:xfrm rot="16200000">
              <a:off x="3987084" y="3127937"/>
              <a:ext cx="987424" cy="8961587"/>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5" name="Picture 4">
              <a:extLst>
                <a:ext uri="{FF2B5EF4-FFF2-40B4-BE49-F238E27FC236}">
                  <a16:creationId xmlns:a16="http://schemas.microsoft.com/office/drawing/2014/main" id="{4BFB3736-0260-3901-18B0-B8BFAA13B1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a:ln>
              <a:noFill/>
            </a:ln>
          </p:spPr>
        </p:pic>
      </p:grpSp>
      <p:sp>
        <p:nvSpPr>
          <p:cNvPr id="6" name="Rectangle 5">
            <a:extLst>
              <a:ext uri="{FF2B5EF4-FFF2-40B4-BE49-F238E27FC236}">
                <a16:creationId xmlns:a16="http://schemas.microsoft.com/office/drawing/2014/main" id="{718526E8-1D3F-69FE-914F-C229D2EE0970}"/>
              </a:ext>
            </a:extLst>
          </p:cNvPr>
          <p:cNvSpPr/>
          <p:nvPr/>
        </p:nvSpPr>
        <p:spPr>
          <a:xfrm>
            <a:off x="645779" y="6715556"/>
            <a:ext cx="8315811"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Visually inspecting the main burner flame cannot accurately determine if the pressures are within the manufacturer’s specifications.</a:t>
            </a:r>
          </a:p>
        </p:txBody>
      </p:sp>
    </p:spTree>
    <p:extLst>
      <p:ext uri="{BB962C8B-B14F-4D97-AF65-F5344CB8AC3E}">
        <p14:creationId xmlns:p14="http://schemas.microsoft.com/office/powerpoint/2010/main" val="1914815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322658-23B5-58A0-F800-EAB3B925F1F1}"/>
              </a:ext>
            </a:extLst>
          </p:cNvPr>
          <p:cNvSpPr>
            <a:spLocks noGrp="1"/>
          </p:cNvSpPr>
          <p:nvPr>
            <p:ph type="body" sz="quarter" idx="15"/>
          </p:nvPr>
        </p:nvSpPr>
        <p:spPr>
          <a:xfrm>
            <a:off x="762000" y="2100146"/>
            <a:ext cx="6172200" cy="4089002"/>
          </a:xfrm>
        </p:spPr>
        <p:txBody>
          <a:bodyPr/>
          <a:lstStyle/>
          <a:p>
            <a:pPr marL="285750" indent="-285750">
              <a:spcBef>
                <a:spcPts val="0"/>
              </a:spcBef>
              <a:spcAft>
                <a:spcPts val="0"/>
              </a:spcAft>
              <a:buFont typeface="Arial" panose="020B0604020202020204" pitchFamily="34" charset="0"/>
              <a:buChar char="•"/>
            </a:pPr>
            <a:r>
              <a:rPr lang="en-US" sz="2800" kern="0" dirty="0"/>
              <a:t>The regulator spring is designed to maintain a set pressure regardless of upstream fluctuation.</a:t>
            </a:r>
          </a:p>
          <a:p>
            <a:pPr marL="171450" indent="-171450">
              <a:spcBef>
                <a:spcPts val="0"/>
              </a:spcBef>
              <a:spcAft>
                <a:spcPts val="0"/>
              </a:spcAft>
              <a:buFont typeface="Arial" panose="020B0604020202020204" pitchFamily="34" charset="0"/>
              <a:buChar char="•"/>
            </a:pPr>
            <a:endParaRPr lang="en-US" sz="2800" kern="0" dirty="0"/>
          </a:p>
          <a:p>
            <a:pPr marL="285750" indent="-285750">
              <a:spcBef>
                <a:spcPts val="0"/>
              </a:spcBef>
              <a:spcAft>
                <a:spcPts val="0"/>
              </a:spcAft>
              <a:buFont typeface="Arial" panose="020B0604020202020204" pitchFamily="34" charset="0"/>
              <a:buChar char="•"/>
            </a:pPr>
            <a:r>
              <a:rPr lang="en-US" sz="2800" kern="0" dirty="0"/>
              <a:t>As the supply pressure increases, it puts back-pressure on the diaphragm and spring, forcing the valve to close.</a:t>
            </a:r>
          </a:p>
        </p:txBody>
      </p:sp>
      <p:sp>
        <p:nvSpPr>
          <p:cNvPr id="9" name="Text Placeholder 8">
            <a:extLst>
              <a:ext uri="{FF2B5EF4-FFF2-40B4-BE49-F238E27FC236}">
                <a16:creationId xmlns:a16="http://schemas.microsoft.com/office/drawing/2014/main" id="{D91387BE-4B84-6DB5-560B-B7EF94F3C157}"/>
              </a:ext>
            </a:extLst>
          </p:cNvPr>
          <p:cNvSpPr>
            <a:spLocks noGrp="1"/>
          </p:cNvSpPr>
          <p:nvPr>
            <p:ph type="body" sz="quarter" idx="13"/>
          </p:nvPr>
        </p:nvSpPr>
        <p:spPr/>
        <p:txBody>
          <a:bodyPr/>
          <a:lstStyle/>
          <a:p>
            <a:r>
              <a:rPr lang="en-US" sz="4000" dirty="0"/>
              <a:t>Troubleshooting In-line Gas Regulators</a:t>
            </a:r>
          </a:p>
        </p:txBody>
      </p:sp>
      <p:grpSp>
        <p:nvGrpSpPr>
          <p:cNvPr id="118" name="Group 117">
            <a:extLst>
              <a:ext uri="{FF2B5EF4-FFF2-40B4-BE49-F238E27FC236}">
                <a16:creationId xmlns:a16="http://schemas.microsoft.com/office/drawing/2014/main" id="{14C69FF8-2859-476E-AEC8-4AA2BE5B34BF}"/>
              </a:ext>
            </a:extLst>
          </p:cNvPr>
          <p:cNvGrpSpPr/>
          <p:nvPr/>
        </p:nvGrpSpPr>
        <p:grpSpPr>
          <a:xfrm>
            <a:off x="6154859" y="2258825"/>
            <a:ext cx="8278691" cy="4728367"/>
            <a:chOff x="188782" y="971550"/>
            <a:chExt cx="8938796" cy="5105400"/>
          </a:xfrm>
        </p:grpSpPr>
        <p:sp>
          <p:nvSpPr>
            <p:cNvPr id="119" name="Rectangle 1026">
              <a:extLst>
                <a:ext uri="{FF2B5EF4-FFF2-40B4-BE49-F238E27FC236}">
                  <a16:creationId xmlns:a16="http://schemas.microsoft.com/office/drawing/2014/main" id="{B22CA43C-9945-491C-AB2E-112A3E8F3164}"/>
                </a:ext>
              </a:extLst>
            </p:cNvPr>
            <p:cNvSpPr>
              <a:spLocks noChangeArrowheads="1"/>
            </p:cNvSpPr>
            <p:nvPr/>
          </p:nvSpPr>
          <p:spPr bwMode="auto">
            <a:xfrm>
              <a:off x="3886200" y="3943350"/>
              <a:ext cx="15240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20" name="Rectangle 1027">
              <a:extLst>
                <a:ext uri="{FF2B5EF4-FFF2-40B4-BE49-F238E27FC236}">
                  <a16:creationId xmlns:a16="http://schemas.microsoft.com/office/drawing/2014/main" id="{621EBA5D-D86A-4A02-A3FB-05EC8394040B}"/>
                </a:ext>
              </a:extLst>
            </p:cNvPr>
            <p:cNvSpPr>
              <a:spLocks noChangeArrowheads="1"/>
            </p:cNvSpPr>
            <p:nvPr/>
          </p:nvSpPr>
          <p:spPr bwMode="auto">
            <a:xfrm>
              <a:off x="3886200" y="3867150"/>
              <a:ext cx="1600200" cy="304800"/>
            </a:xfrm>
            <a:prstGeom prst="rect">
              <a:avLst/>
            </a:prstGeom>
            <a:solidFill>
              <a:schemeClr val="accent2"/>
            </a:solidFill>
            <a:ln w="9525">
              <a:noFill/>
              <a:miter lim="800000"/>
              <a:headEnd/>
              <a:tailEnd/>
            </a:ln>
            <a:effectLst/>
          </p:spPr>
          <p:txBody>
            <a:bodyPr wrap="none" anchor="ctr"/>
            <a:lstStyle/>
            <a:p>
              <a:pPr>
                <a:defRPr/>
              </a:pPr>
              <a:endParaRPr lang="en-US" sz="1600">
                <a:solidFill>
                  <a:schemeClr val="accent1"/>
                </a:solidFill>
              </a:endParaRPr>
            </a:p>
          </p:txBody>
        </p:sp>
        <p:sp>
          <p:nvSpPr>
            <p:cNvPr id="121" name="Line 1028">
              <a:extLst>
                <a:ext uri="{FF2B5EF4-FFF2-40B4-BE49-F238E27FC236}">
                  <a16:creationId xmlns:a16="http://schemas.microsoft.com/office/drawing/2014/main" id="{37A6BF46-7E60-48A1-B00D-0BB3FC7AF9EA}"/>
                </a:ext>
              </a:extLst>
            </p:cNvPr>
            <p:cNvSpPr>
              <a:spLocks noChangeShapeType="1"/>
            </p:cNvSpPr>
            <p:nvPr/>
          </p:nvSpPr>
          <p:spPr bwMode="auto">
            <a:xfrm>
              <a:off x="4419600" y="4933950"/>
              <a:ext cx="2971800" cy="0"/>
            </a:xfrm>
            <a:prstGeom prst="line">
              <a:avLst/>
            </a:prstGeom>
            <a:noFill/>
            <a:ln w="2857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24" name="AutoShape 1030">
              <a:extLst>
                <a:ext uri="{FF2B5EF4-FFF2-40B4-BE49-F238E27FC236}">
                  <a16:creationId xmlns:a16="http://schemas.microsoft.com/office/drawing/2014/main" id="{F30ABE58-67D8-49A6-B4F8-659CD29B3B7B}"/>
                </a:ext>
              </a:extLst>
            </p:cNvPr>
            <p:cNvSpPr>
              <a:spLocks noChangeArrowheads="1"/>
            </p:cNvSpPr>
            <p:nvPr/>
          </p:nvSpPr>
          <p:spPr bwMode="auto">
            <a:xfrm>
              <a:off x="2819400" y="4324350"/>
              <a:ext cx="3582988" cy="1600200"/>
            </a:xfrm>
            <a:prstGeom prst="roundRect">
              <a:avLst>
                <a:gd name="adj" fmla="val 16667"/>
              </a:avLst>
            </a:prstGeom>
            <a:noFill/>
            <a:ln w="28575">
              <a:solidFill>
                <a:schemeClr val="folHlink"/>
              </a:solidFill>
              <a:round/>
              <a:headEnd/>
              <a:tailEnd/>
            </a:ln>
            <a:effectLst/>
          </p:spPr>
          <p:txBody>
            <a:bodyPr wrap="none" anchor="ctr"/>
            <a:lstStyle/>
            <a:p>
              <a:pPr>
                <a:defRPr/>
              </a:pPr>
              <a:endParaRPr lang="en-US" sz="1600">
                <a:solidFill>
                  <a:schemeClr val="accent1"/>
                </a:solidFill>
              </a:endParaRPr>
            </a:p>
          </p:txBody>
        </p:sp>
        <p:sp>
          <p:nvSpPr>
            <p:cNvPr id="125" name="AutoShape 1031">
              <a:extLst>
                <a:ext uri="{FF2B5EF4-FFF2-40B4-BE49-F238E27FC236}">
                  <a16:creationId xmlns:a16="http://schemas.microsoft.com/office/drawing/2014/main" id="{F5FAC74B-543D-4129-99AF-340E6F03841C}"/>
                </a:ext>
              </a:extLst>
            </p:cNvPr>
            <p:cNvSpPr>
              <a:spLocks noChangeArrowheads="1"/>
            </p:cNvSpPr>
            <p:nvPr/>
          </p:nvSpPr>
          <p:spPr bwMode="auto">
            <a:xfrm>
              <a:off x="1600200" y="3333750"/>
              <a:ext cx="6019800" cy="990600"/>
            </a:xfrm>
            <a:prstGeom prst="roundRect">
              <a:avLst>
                <a:gd name="adj" fmla="val 16667"/>
              </a:avLst>
            </a:prstGeom>
            <a:noFill/>
            <a:ln w="28575">
              <a:solidFill>
                <a:schemeClr val="folHlink"/>
              </a:solidFill>
              <a:round/>
              <a:headEnd/>
              <a:tailEnd/>
            </a:ln>
            <a:effectLst/>
          </p:spPr>
          <p:txBody>
            <a:bodyPr wrap="none" anchor="ctr"/>
            <a:lstStyle/>
            <a:p>
              <a:pPr>
                <a:defRPr/>
              </a:pPr>
              <a:endParaRPr lang="en-US" sz="1600">
                <a:solidFill>
                  <a:schemeClr val="accent1"/>
                </a:solidFill>
              </a:endParaRPr>
            </a:p>
          </p:txBody>
        </p:sp>
        <p:sp>
          <p:nvSpPr>
            <p:cNvPr id="126" name="AutoShape 1032">
              <a:extLst>
                <a:ext uri="{FF2B5EF4-FFF2-40B4-BE49-F238E27FC236}">
                  <a16:creationId xmlns:a16="http://schemas.microsoft.com/office/drawing/2014/main" id="{B5D341B8-22E8-4C15-9B7A-CC6710C707A8}"/>
                </a:ext>
              </a:extLst>
            </p:cNvPr>
            <p:cNvSpPr>
              <a:spLocks noChangeArrowheads="1"/>
            </p:cNvSpPr>
            <p:nvPr/>
          </p:nvSpPr>
          <p:spPr bwMode="auto">
            <a:xfrm flipV="1">
              <a:off x="3048000" y="1885950"/>
              <a:ext cx="3200400" cy="1447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folHlink"/>
              </a:solidFill>
              <a:miter lim="800000"/>
              <a:headEnd/>
              <a:tailEnd/>
            </a:ln>
            <a:effectLst/>
          </p:spPr>
          <p:txBody>
            <a:bodyPr wrap="none" anchor="ctr"/>
            <a:lstStyle/>
            <a:p>
              <a:pPr>
                <a:defRPr/>
              </a:pPr>
              <a:endParaRPr lang="en-US" sz="1600">
                <a:solidFill>
                  <a:schemeClr val="accent1"/>
                </a:solidFill>
              </a:endParaRPr>
            </a:p>
          </p:txBody>
        </p:sp>
        <p:sp>
          <p:nvSpPr>
            <p:cNvPr id="127" name="Rectangle 1033">
              <a:extLst>
                <a:ext uri="{FF2B5EF4-FFF2-40B4-BE49-F238E27FC236}">
                  <a16:creationId xmlns:a16="http://schemas.microsoft.com/office/drawing/2014/main" id="{1819B46D-6AE8-4AED-BBD8-B6894218AE50}"/>
                </a:ext>
              </a:extLst>
            </p:cNvPr>
            <p:cNvSpPr>
              <a:spLocks noChangeArrowheads="1"/>
            </p:cNvSpPr>
            <p:nvPr/>
          </p:nvSpPr>
          <p:spPr bwMode="auto">
            <a:xfrm>
              <a:off x="6402388" y="4629150"/>
              <a:ext cx="531812" cy="990600"/>
            </a:xfrm>
            <a:prstGeom prst="rect">
              <a:avLst/>
            </a:prstGeom>
            <a:gradFill rotWithShape="0">
              <a:gsLst>
                <a:gs pos="0">
                  <a:schemeClr val="folHlink">
                    <a:gamma/>
                    <a:shade val="76078"/>
                    <a:invGamma/>
                  </a:schemeClr>
                </a:gs>
                <a:gs pos="50000">
                  <a:schemeClr val="folHlink"/>
                </a:gs>
                <a:gs pos="100000">
                  <a:schemeClr val="folHlink">
                    <a:gamma/>
                    <a:shade val="76078"/>
                    <a:invGamma/>
                  </a:schemeClr>
                </a:gs>
              </a:gsLst>
              <a:lin ang="540000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28" name="Line 1034">
              <a:extLst>
                <a:ext uri="{FF2B5EF4-FFF2-40B4-BE49-F238E27FC236}">
                  <a16:creationId xmlns:a16="http://schemas.microsoft.com/office/drawing/2014/main" id="{96E15727-2F3C-47E5-A824-FB0813DB3025}"/>
                </a:ext>
              </a:extLst>
            </p:cNvPr>
            <p:cNvSpPr>
              <a:spLocks noChangeShapeType="1"/>
            </p:cNvSpPr>
            <p:nvPr/>
          </p:nvSpPr>
          <p:spPr bwMode="auto">
            <a:xfrm>
              <a:off x="2819400" y="4629150"/>
              <a:ext cx="609600" cy="0"/>
            </a:xfrm>
            <a:prstGeom prst="line">
              <a:avLst/>
            </a:prstGeom>
            <a:noFill/>
            <a:ln w="57150">
              <a:solidFill>
                <a:schemeClr val="bg2"/>
              </a:solidFill>
              <a:round/>
              <a:headEnd/>
              <a:tailEnd/>
            </a:ln>
            <a:effectLst/>
          </p:spPr>
          <p:txBody>
            <a:bodyPr wrap="none" anchor="ctr"/>
            <a:lstStyle/>
            <a:p>
              <a:pPr>
                <a:defRPr/>
              </a:pPr>
              <a:endParaRPr lang="en-US" sz="1600">
                <a:solidFill>
                  <a:schemeClr val="accent1"/>
                </a:solidFill>
              </a:endParaRPr>
            </a:p>
          </p:txBody>
        </p:sp>
        <p:sp>
          <p:nvSpPr>
            <p:cNvPr id="129" name="Line 1035">
              <a:extLst>
                <a:ext uri="{FF2B5EF4-FFF2-40B4-BE49-F238E27FC236}">
                  <a16:creationId xmlns:a16="http://schemas.microsoft.com/office/drawing/2014/main" id="{6A6D870C-DD72-4F2F-91E8-04D6A73D31CC}"/>
                </a:ext>
              </a:extLst>
            </p:cNvPr>
            <p:cNvSpPr>
              <a:spLocks noChangeShapeType="1"/>
            </p:cNvSpPr>
            <p:nvPr/>
          </p:nvSpPr>
          <p:spPr bwMode="auto">
            <a:xfrm>
              <a:off x="3429000" y="4629150"/>
              <a:ext cx="457200" cy="533400"/>
            </a:xfrm>
            <a:prstGeom prst="line">
              <a:avLst/>
            </a:prstGeom>
            <a:noFill/>
            <a:ln w="57150">
              <a:solidFill>
                <a:schemeClr val="bg2"/>
              </a:solidFill>
              <a:round/>
              <a:headEnd/>
              <a:tailEnd/>
            </a:ln>
            <a:effectLst/>
          </p:spPr>
          <p:txBody>
            <a:bodyPr wrap="none" anchor="ctr"/>
            <a:lstStyle/>
            <a:p>
              <a:pPr>
                <a:defRPr/>
              </a:pPr>
              <a:endParaRPr lang="en-US" sz="1600">
                <a:solidFill>
                  <a:schemeClr val="accent1"/>
                </a:solidFill>
              </a:endParaRPr>
            </a:p>
          </p:txBody>
        </p:sp>
        <p:sp>
          <p:nvSpPr>
            <p:cNvPr id="130" name="Line 1036">
              <a:extLst>
                <a:ext uri="{FF2B5EF4-FFF2-40B4-BE49-F238E27FC236}">
                  <a16:creationId xmlns:a16="http://schemas.microsoft.com/office/drawing/2014/main" id="{7BFCBFED-069F-4A4E-9B85-B56A45459E24}"/>
                </a:ext>
              </a:extLst>
            </p:cNvPr>
            <p:cNvSpPr>
              <a:spLocks noChangeShapeType="1"/>
            </p:cNvSpPr>
            <p:nvPr/>
          </p:nvSpPr>
          <p:spPr bwMode="auto">
            <a:xfrm flipH="1">
              <a:off x="5791200" y="5619750"/>
              <a:ext cx="611188" cy="0"/>
            </a:xfrm>
            <a:prstGeom prst="line">
              <a:avLst/>
            </a:prstGeom>
            <a:noFill/>
            <a:ln w="57150">
              <a:solidFill>
                <a:schemeClr val="bg2"/>
              </a:solidFill>
              <a:round/>
              <a:headEnd/>
              <a:tailEnd/>
            </a:ln>
            <a:effectLst/>
          </p:spPr>
          <p:txBody>
            <a:bodyPr wrap="none" anchor="ctr"/>
            <a:lstStyle/>
            <a:p>
              <a:pPr>
                <a:defRPr/>
              </a:pPr>
              <a:endParaRPr lang="en-US" sz="1600">
                <a:solidFill>
                  <a:schemeClr val="accent1"/>
                </a:solidFill>
              </a:endParaRPr>
            </a:p>
          </p:txBody>
        </p:sp>
        <p:sp>
          <p:nvSpPr>
            <p:cNvPr id="131" name="Line 1037">
              <a:extLst>
                <a:ext uri="{FF2B5EF4-FFF2-40B4-BE49-F238E27FC236}">
                  <a16:creationId xmlns:a16="http://schemas.microsoft.com/office/drawing/2014/main" id="{41C24CE6-3318-4647-AA26-D74711EB941A}"/>
                </a:ext>
              </a:extLst>
            </p:cNvPr>
            <p:cNvSpPr>
              <a:spLocks noChangeShapeType="1"/>
            </p:cNvSpPr>
            <p:nvPr/>
          </p:nvSpPr>
          <p:spPr bwMode="auto">
            <a:xfrm flipH="1" flipV="1">
              <a:off x="5334000" y="5162550"/>
              <a:ext cx="533400" cy="457200"/>
            </a:xfrm>
            <a:prstGeom prst="line">
              <a:avLst/>
            </a:prstGeom>
            <a:noFill/>
            <a:ln w="57150">
              <a:solidFill>
                <a:schemeClr val="bg2"/>
              </a:solidFill>
              <a:round/>
              <a:headEnd/>
              <a:tailEnd/>
            </a:ln>
            <a:effectLst/>
          </p:spPr>
          <p:txBody>
            <a:bodyPr wrap="none" anchor="ctr"/>
            <a:lstStyle/>
            <a:p>
              <a:pPr>
                <a:defRPr/>
              </a:pPr>
              <a:endParaRPr lang="en-US" sz="1600">
                <a:solidFill>
                  <a:schemeClr val="accent1"/>
                </a:solidFill>
              </a:endParaRPr>
            </a:p>
          </p:txBody>
        </p:sp>
        <p:sp>
          <p:nvSpPr>
            <p:cNvPr id="132" name="Rectangle 1038">
              <a:extLst>
                <a:ext uri="{FF2B5EF4-FFF2-40B4-BE49-F238E27FC236}">
                  <a16:creationId xmlns:a16="http://schemas.microsoft.com/office/drawing/2014/main" id="{F2D32ED2-117A-45F7-965C-9C13E0244670}"/>
                </a:ext>
              </a:extLst>
            </p:cNvPr>
            <p:cNvSpPr>
              <a:spLocks noChangeArrowheads="1"/>
            </p:cNvSpPr>
            <p:nvPr/>
          </p:nvSpPr>
          <p:spPr bwMode="auto">
            <a:xfrm>
              <a:off x="3810000" y="5086350"/>
              <a:ext cx="457200" cy="152400"/>
            </a:xfrm>
            <a:prstGeom prst="rect">
              <a:avLst/>
            </a:prstGeom>
            <a:solidFill>
              <a:schemeClr val="bg2"/>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3" name="Rectangle 1039">
              <a:extLst>
                <a:ext uri="{FF2B5EF4-FFF2-40B4-BE49-F238E27FC236}">
                  <a16:creationId xmlns:a16="http://schemas.microsoft.com/office/drawing/2014/main" id="{74F52F57-2B7C-4971-9DAD-133B856A63E7}"/>
                </a:ext>
              </a:extLst>
            </p:cNvPr>
            <p:cNvSpPr>
              <a:spLocks noChangeArrowheads="1"/>
            </p:cNvSpPr>
            <p:nvPr/>
          </p:nvSpPr>
          <p:spPr bwMode="auto">
            <a:xfrm>
              <a:off x="4953000" y="5086350"/>
              <a:ext cx="457200" cy="152400"/>
            </a:xfrm>
            <a:prstGeom prst="rect">
              <a:avLst/>
            </a:prstGeom>
            <a:solidFill>
              <a:schemeClr val="bg2"/>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4" name="Rectangle 1040">
              <a:extLst>
                <a:ext uri="{FF2B5EF4-FFF2-40B4-BE49-F238E27FC236}">
                  <a16:creationId xmlns:a16="http://schemas.microsoft.com/office/drawing/2014/main" id="{2C6C322D-E8E7-4A37-9AE7-BE1A7A16B0B3}"/>
                </a:ext>
              </a:extLst>
            </p:cNvPr>
            <p:cNvSpPr>
              <a:spLocks noChangeArrowheads="1"/>
            </p:cNvSpPr>
            <p:nvPr/>
          </p:nvSpPr>
          <p:spPr bwMode="auto">
            <a:xfrm>
              <a:off x="4116388" y="5467350"/>
              <a:ext cx="989012" cy="152400"/>
            </a:xfrm>
            <a:prstGeom prst="rect">
              <a:avLst/>
            </a:prstGeom>
            <a:gradFill rotWithShape="0">
              <a:gsLst>
                <a:gs pos="0">
                  <a:schemeClr val="tx1"/>
                </a:gs>
                <a:gs pos="50000">
                  <a:schemeClr val="bg2"/>
                </a:gs>
                <a:gs pos="100000">
                  <a:schemeClr val="tx1"/>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5" name="Rectangle 1041">
              <a:extLst>
                <a:ext uri="{FF2B5EF4-FFF2-40B4-BE49-F238E27FC236}">
                  <a16:creationId xmlns:a16="http://schemas.microsoft.com/office/drawing/2014/main" id="{D0D360B8-C3DC-4517-8F29-FF3EA9F61D02}"/>
                </a:ext>
              </a:extLst>
            </p:cNvPr>
            <p:cNvSpPr>
              <a:spLocks noChangeArrowheads="1"/>
            </p:cNvSpPr>
            <p:nvPr/>
          </p:nvSpPr>
          <p:spPr bwMode="auto">
            <a:xfrm>
              <a:off x="4572000" y="1428750"/>
              <a:ext cx="152400" cy="6096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6" name="AutoShape 1042">
              <a:extLst>
                <a:ext uri="{FF2B5EF4-FFF2-40B4-BE49-F238E27FC236}">
                  <a16:creationId xmlns:a16="http://schemas.microsoft.com/office/drawing/2014/main" id="{B1858CF7-8DCB-418E-9108-20219A4F400B}"/>
                </a:ext>
              </a:extLst>
            </p:cNvPr>
            <p:cNvSpPr>
              <a:spLocks noChangeArrowheads="1"/>
            </p:cNvSpPr>
            <p:nvPr/>
          </p:nvSpPr>
          <p:spPr bwMode="auto">
            <a:xfrm flipV="1">
              <a:off x="4572000" y="2038350"/>
              <a:ext cx="152400" cy="152400"/>
            </a:xfrm>
            <a:prstGeom prst="triangle">
              <a:avLst>
                <a:gd name="adj" fmla="val 50000"/>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7" name="Rectangle 1043">
              <a:extLst>
                <a:ext uri="{FF2B5EF4-FFF2-40B4-BE49-F238E27FC236}">
                  <a16:creationId xmlns:a16="http://schemas.microsoft.com/office/drawing/2014/main" id="{9AFE7EFA-BD42-41F3-BD13-5B6C53230BE8}"/>
                </a:ext>
              </a:extLst>
            </p:cNvPr>
            <p:cNvSpPr>
              <a:spLocks noChangeArrowheads="1"/>
            </p:cNvSpPr>
            <p:nvPr/>
          </p:nvSpPr>
          <p:spPr bwMode="auto">
            <a:xfrm>
              <a:off x="4419600" y="1733550"/>
              <a:ext cx="458788" cy="1524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8" name="Rectangle 1044">
              <a:extLst>
                <a:ext uri="{FF2B5EF4-FFF2-40B4-BE49-F238E27FC236}">
                  <a16:creationId xmlns:a16="http://schemas.microsoft.com/office/drawing/2014/main" id="{CAFAD4DC-C67A-4A9F-AF8B-525C6FC4C8D2}"/>
                </a:ext>
              </a:extLst>
            </p:cNvPr>
            <p:cNvSpPr>
              <a:spLocks noChangeArrowheads="1"/>
            </p:cNvSpPr>
            <p:nvPr/>
          </p:nvSpPr>
          <p:spPr bwMode="auto">
            <a:xfrm>
              <a:off x="4343400" y="1276350"/>
              <a:ext cx="609600" cy="228600"/>
            </a:xfrm>
            <a:prstGeom prst="rect">
              <a:avLst/>
            </a:prstGeom>
            <a:gradFill rotWithShape="0">
              <a:gsLst>
                <a:gs pos="0">
                  <a:srgbClr val="FFCC99"/>
                </a:gs>
                <a:gs pos="50000">
                  <a:srgbClr val="FFFFCC"/>
                </a:gs>
                <a:gs pos="100000">
                  <a:srgbClr val="FFCC99"/>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39" name="Rectangle 1045">
              <a:extLst>
                <a:ext uri="{FF2B5EF4-FFF2-40B4-BE49-F238E27FC236}">
                  <a16:creationId xmlns:a16="http://schemas.microsoft.com/office/drawing/2014/main" id="{53FEC818-15A8-4AF3-A887-F75EE6238EBE}"/>
                </a:ext>
              </a:extLst>
            </p:cNvPr>
            <p:cNvSpPr>
              <a:spLocks noChangeArrowheads="1"/>
            </p:cNvSpPr>
            <p:nvPr/>
          </p:nvSpPr>
          <p:spPr bwMode="auto">
            <a:xfrm>
              <a:off x="4419600" y="2190750"/>
              <a:ext cx="458788"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40" name="Line 1046">
              <a:extLst>
                <a:ext uri="{FF2B5EF4-FFF2-40B4-BE49-F238E27FC236}">
                  <a16:creationId xmlns:a16="http://schemas.microsoft.com/office/drawing/2014/main" id="{85DD62F5-E45A-4748-B00C-94116170D8CD}"/>
                </a:ext>
              </a:extLst>
            </p:cNvPr>
            <p:cNvSpPr>
              <a:spLocks noChangeShapeType="1"/>
            </p:cNvSpPr>
            <p:nvPr/>
          </p:nvSpPr>
          <p:spPr bwMode="auto">
            <a:xfrm>
              <a:off x="4419600" y="2266950"/>
              <a:ext cx="458788"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1" name="Line 1047">
              <a:extLst>
                <a:ext uri="{FF2B5EF4-FFF2-40B4-BE49-F238E27FC236}">
                  <a16:creationId xmlns:a16="http://schemas.microsoft.com/office/drawing/2014/main" id="{4D239775-EBA9-47FB-8F4B-3469D3911AFE}"/>
                </a:ext>
              </a:extLst>
            </p:cNvPr>
            <p:cNvSpPr>
              <a:spLocks noChangeShapeType="1"/>
            </p:cNvSpPr>
            <p:nvPr/>
          </p:nvSpPr>
          <p:spPr bwMode="auto">
            <a:xfrm>
              <a:off x="4419600" y="2266950"/>
              <a:ext cx="458788" cy="1524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2" name="Line 1048">
              <a:extLst>
                <a:ext uri="{FF2B5EF4-FFF2-40B4-BE49-F238E27FC236}">
                  <a16:creationId xmlns:a16="http://schemas.microsoft.com/office/drawing/2014/main" id="{922E4371-0A2F-4A65-8ACF-6F61C4AC5894}"/>
                </a:ext>
              </a:extLst>
            </p:cNvPr>
            <p:cNvSpPr>
              <a:spLocks noChangeShapeType="1"/>
            </p:cNvSpPr>
            <p:nvPr/>
          </p:nvSpPr>
          <p:spPr bwMode="auto">
            <a:xfrm>
              <a:off x="4419600" y="2419350"/>
              <a:ext cx="458788" cy="1524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3" name="Line 1049">
              <a:extLst>
                <a:ext uri="{FF2B5EF4-FFF2-40B4-BE49-F238E27FC236}">
                  <a16:creationId xmlns:a16="http://schemas.microsoft.com/office/drawing/2014/main" id="{319E4E4F-8D69-422A-AC62-1774905990B4}"/>
                </a:ext>
              </a:extLst>
            </p:cNvPr>
            <p:cNvSpPr>
              <a:spLocks noChangeShapeType="1"/>
            </p:cNvSpPr>
            <p:nvPr/>
          </p:nvSpPr>
          <p:spPr bwMode="auto">
            <a:xfrm>
              <a:off x="4419600" y="2571750"/>
              <a:ext cx="458788" cy="1524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4" name="Line 1050">
              <a:extLst>
                <a:ext uri="{FF2B5EF4-FFF2-40B4-BE49-F238E27FC236}">
                  <a16:creationId xmlns:a16="http://schemas.microsoft.com/office/drawing/2014/main" id="{2DF9B4BE-3077-4234-A762-1A58583AB2C7}"/>
                </a:ext>
              </a:extLst>
            </p:cNvPr>
            <p:cNvSpPr>
              <a:spLocks noChangeShapeType="1"/>
            </p:cNvSpPr>
            <p:nvPr/>
          </p:nvSpPr>
          <p:spPr bwMode="auto">
            <a:xfrm>
              <a:off x="4419600" y="2724150"/>
              <a:ext cx="458788" cy="1524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5" name="Line 1051">
              <a:extLst>
                <a:ext uri="{FF2B5EF4-FFF2-40B4-BE49-F238E27FC236}">
                  <a16:creationId xmlns:a16="http://schemas.microsoft.com/office/drawing/2014/main" id="{3AD2E826-6C44-4B0D-8D83-659FC4B2B4C9}"/>
                </a:ext>
              </a:extLst>
            </p:cNvPr>
            <p:cNvSpPr>
              <a:spLocks noChangeShapeType="1"/>
            </p:cNvSpPr>
            <p:nvPr/>
          </p:nvSpPr>
          <p:spPr bwMode="auto">
            <a:xfrm>
              <a:off x="4419600" y="2876550"/>
              <a:ext cx="458788"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6" name="Rectangle 1052">
              <a:extLst>
                <a:ext uri="{FF2B5EF4-FFF2-40B4-BE49-F238E27FC236}">
                  <a16:creationId xmlns:a16="http://schemas.microsoft.com/office/drawing/2014/main" id="{8266FCE1-CBC4-4F09-9084-7C2EF06B2256}"/>
                </a:ext>
              </a:extLst>
            </p:cNvPr>
            <p:cNvSpPr>
              <a:spLocks noChangeArrowheads="1"/>
            </p:cNvSpPr>
            <p:nvPr/>
          </p:nvSpPr>
          <p:spPr bwMode="auto">
            <a:xfrm>
              <a:off x="4343400" y="2266950"/>
              <a:ext cx="609600" cy="685800"/>
            </a:xfrm>
            <a:prstGeom prst="rect">
              <a:avLst/>
            </a:prstGeom>
            <a:solidFill>
              <a:schemeClr val="accent2"/>
            </a:solidFill>
            <a:ln w="9525">
              <a:noFill/>
              <a:miter lim="800000"/>
              <a:headEnd/>
              <a:tailEnd/>
            </a:ln>
            <a:effectLst/>
          </p:spPr>
          <p:txBody>
            <a:bodyPr wrap="none" anchor="ctr"/>
            <a:lstStyle/>
            <a:p>
              <a:pPr>
                <a:defRPr/>
              </a:pPr>
              <a:endParaRPr lang="en-US" sz="1600">
                <a:solidFill>
                  <a:schemeClr val="accent1"/>
                </a:solidFill>
              </a:endParaRPr>
            </a:p>
          </p:txBody>
        </p:sp>
        <p:sp>
          <p:nvSpPr>
            <p:cNvPr id="147" name="Line 1053">
              <a:extLst>
                <a:ext uri="{FF2B5EF4-FFF2-40B4-BE49-F238E27FC236}">
                  <a16:creationId xmlns:a16="http://schemas.microsoft.com/office/drawing/2014/main" id="{BB710CAB-1A92-4EEB-9F82-7EF82E8874CD}"/>
                </a:ext>
              </a:extLst>
            </p:cNvPr>
            <p:cNvSpPr>
              <a:spLocks noChangeShapeType="1"/>
            </p:cNvSpPr>
            <p:nvPr/>
          </p:nvSpPr>
          <p:spPr bwMode="auto">
            <a:xfrm flipH="1">
              <a:off x="4419600" y="2571750"/>
              <a:ext cx="458788"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8" name="Line 1054">
              <a:extLst>
                <a:ext uri="{FF2B5EF4-FFF2-40B4-BE49-F238E27FC236}">
                  <a16:creationId xmlns:a16="http://schemas.microsoft.com/office/drawing/2014/main" id="{872C41BB-6C75-451C-AD3C-9739DCC86CC7}"/>
                </a:ext>
              </a:extLst>
            </p:cNvPr>
            <p:cNvSpPr>
              <a:spLocks noChangeShapeType="1"/>
            </p:cNvSpPr>
            <p:nvPr/>
          </p:nvSpPr>
          <p:spPr bwMode="auto">
            <a:xfrm>
              <a:off x="4419600" y="2266950"/>
              <a:ext cx="458788" cy="762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49" name="Line 1055">
              <a:extLst>
                <a:ext uri="{FF2B5EF4-FFF2-40B4-BE49-F238E27FC236}">
                  <a16:creationId xmlns:a16="http://schemas.microsoft.com/office/drawing/2014/main" id="{6300FBCA-0686-4431-9E9F-DD67F11FBBCA}"/>
                </a:ext>
              </a:extLst>
            </p:cNvPr>
            <p:cNvSpPr>
              <a:spLocks noChangeShapeType="1"/>
            </p:cNvSpPr>
            <p:nvPr/>
          </p:nvSpPr>
          <p:spPr bwMode="auto">
            <a:xfrm>
              <a:off x="4419600" y="2343150"/>
              <a:ext cx="458788" cy="762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50" name="Line 1056">
              <a:extLst>
                <a:ext uri="{FF2B5EF4-FFF2-40B4-BE49-F238E27FC236}">
                  <a16:creationId xmlns:a16="http://schemas.microsoft.com/office/drawing/2014/main" id="{78563EAF-5A3D-409A-A6AE-DECAF59D8FDE}"/>
                </a:ext>
              </a:extLst>
            </p:cNvPr>
            <p:cNvSpPr>
              <a:spLocks noChangeShapeType="1"/>
            </p:cNvSpPr>
            <p:nvPr/>
          </p:nvSpPr>
          <p:spPr bwMode="auto">
            <a:xfrm>
              <a:off x="4419600" y="2419350"/>
              <a:ext cx="458788" cy="762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51" name="Line 1057">
              <a:extLst>
                <a:ext uri="{FF2B5EF4-FFF2-40B4-BE49-F238E27FC236}">
                  <a16:creationId xmlns:a16="http://schemas.microsoft.com/office/drawing/2014/main" id="{C9EBC112-E0C3-4707-82E5-7F043DA5E5BE}"/>
                </a:ext>
              </a:extLst>
            </p:cNvPr>
            <p:cNvSpPr>
              <a:spLocks noChangeShapeType="1"/>
            </p:cNvSpPr>
            <p:nvPr/>
          </p:nvSpPr>
          <p:spPr bwMode="auto">
            <a:xfrm>
              <a:off x="4419600" y="2495550"/>
              <a:ext cx="458788" cy="7620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52" name="Rectangle 1058">
              <a:extLst>
                <a:ext uri="{FF2B5EF4-FFF2-40B4-BE49-F238E27FC236}">
                  <a16:creationId xmlns:a16="http://schemas.microsoft.com/office/drawing/2014/main" id="{D57D9613-8E74-4B22-AB48-6EDBED40497F}"/>
                </a:ext>
              </a:extLst>
            </p:cNvPr>
            <p:cNvSpPr>
              <a:spLocks noChangeArrowheads="1"/>
            </p:cNvSpPr>
            <p:nvPr/>
          </p:nvSpPr>
          <p:spPr bwMode="auto">
            <a:xfrm>
              <a:off x="4572000" y="2571750"/>
              <a:ext cx="152400" cy="5334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noFill/>
              <a:miter lim="800000"/>
              <a:headEnd/>
              <a:tailEnd/>
            </a:ln>
            <a:effectLst/>
          </p:spPr>
          <p:txBody>
            <a:bodyPr wrap="none" anchor="ctr"/>
            <a:lstStyle/>
            <a:p>
              <a:pPr>
                <a:defRPr/>
              </a:pPr>
              <a:endParaRPr lang="en-US" sz="1600">
                <a:solidFill>
                  <a:schemeClr val="accent1"/>
                </a:solidFill>
              </a:endParaRPr>
            </a:p>
          </p:txBody>
        </p:sp>
        <p:sp>
          <p:nvSpPr>
            <p:cNvPr id="153" name="Rectangle 1059">
              <a:extLst>
                <a:ext uri="{FF2B5EF4-FFF2-40B4-BE49-F238E27FC236}">
                  <a16:creationId xmlns:a16="http://schemas.microsoft.com/office/drawing/2014/main" id="{B28C30A5-EFBD-44B8-937B-DCB706301DEE}"/>
                </a:ext>
              </a:extLst>
            </p:cNvPr>
            <p:cNvSpPr>
              <a:spLocks noChangeArrowheads="1"/>
            </p:cNvSpPr>
            <p:nvPr/>
          </p:nvSpPr>
          <p:spPr bwMode="auto">
            <a:xfrm>
              <a:off x="4038600" y="5467350"/>
              <a:ext cx="1143000" cy="228600"/>
            </a:xfrm>
            <a:prstGeom prst="rect">
              <a:avLst/>
            </a:prstGeom>
            <a:solidFill>
              <a:schemeClr val="accent2"/>
            </a:solidFill>
            <a:ln w="9525">
              <a:noFill/>
              <a:miter lim="800000"/>
              <a:headEnd/>
              <a:tailEnd/>
            </a:ln>
            <a:effectLst/>
          </p:spPr>
          <p:txBody>
            <a:bodyPr wrap="none" anchor="ctr"/>
            <a:lstStyle/>
            <a:p>
              <a:pPr>
                <a:defRPr/>
              </a:pPr>
              <a:endParaRPr lang="en-US" sz="1600">
                <a:solidFill>
                  <a:schemeClr val="accent1"/>
                </a:solidFill>
              </a:endParaRPr>
            </a:p>
          </p:txBody>
        </p:sp>
        <p:sp>
          <p:nvSpPr>
            <p:cNvPr id="154" name="Line 1060">
              <a:extLst>
                <a:ext uri="{FF2B5EF4-FFF2-40B4-BE49-F238E27FC236}">
                  <a16:creationId xmlns:a16="http://schemas.microsoft.com/office/drawing/2014/main" id="{BBCB45E8-D09E-408D-9242-EE09BD15F3CB}"/>
                </a:ext>
              </a:extLst>
            </p:cNvPr>
            <p:cNvSpPr>
              <a:spLocks noChangeShapeType="1"/>
            </p:cNvSpPr>
            <p:nvPr/>
          </p:nvSpPr>
          <p:spPr bwMode="auto">
            <a:xfrm flipH="1" flipV="1">
              <a:off x="1600200" y="3790950"/>
              <a:ext cx="2286000" cy="228600"/>
            </a:xfrm>
            <a:prstGeom prst="line">
              <a:avLst/>
            </a:prstGeom>
            <a:noFill/>
            <a:ln w="38100">
              <a:solidFill>
                <a:srgbClr val="FF9900"/>
              </a:solidFill>
              <a:round/>
              <a:headEnd/>
              <a:tailEnd/>
            </a:ln>
            <a:effectLst/>
          </p:spPr>
          <p:txBody>
            <a:bodyPr wrap="none" anchor="ctr"/>
            <a:lstStyle/>
            <a:p>
              <a:pPr>
                <a:defRPr/>
              </a:pPr>
              <a:endParaRPr lang="en-US" sz="1600">
                <a:solidFill>
                  <a:schemeClr val="accent1"/>
                </a:solidFill>
              </a:endParaRPr>
            </a:p>
          </p:txBody>
        </p:sp>
        <p:sp>
          <p:nvSpPr>
            <p:cNvPr id="155" name="Line 1061">
              <a:extLst>
                <a:ext uri="{FF2B5EF4-FFF2-40B4-BE49-F238E27FC236}">
                  <a16:creationId xmlns:a16="http://schemas.microsoft.com/office/drawing/2014/main" id="{95A55B31-8077-456E-A027-38FBA4FD889F}"/>
                </a:ext>
              </a:extLst>
            </p:cNvPr>
            <p:cNvSpPr>
              <a:spLocks noChangeShapeType="1"/>
            </p:cNvSpPr>
            <p:nvPr/>
          </p:nvSpPr>
          <p:spPr bwMode="auto">
            <a:xfrm flipV="1">
              <a:off x="5410200" y="3790950"/>
              <a:ext cx="2209800" cy="228600"/>
            </a:xfrm>
            <a:prstGeom prst="line">
              <a:avLst/>
            </a:prstGeom>
            <a:noFill/>
            <a:ln w="38100">
              <a:solidFill>
                <a:srgbClr val="FF9900"/>
              </a:solidFill>
              <a:round/>
              <a:headEnd/>
              <a:tailEnd/>
            </a:ln>
            <a:effectLst/>
          </p:spPr>
          <p:txBody>
            <a:bodyPr wrap="none" anchor="ctr"/>
            <a:lstStyle/>
            <a:p>
              <a:pPr>
                <a:defRPr/>
              </a:pPr>
              <a:endParaRPr lang="en-US" sz="1600">
                <a:solidFill>
                  <a:schemeClr val="accent1"/>
                </a:solidFill>
              </a:endParaRPr>
            </a:p>
          </p:txBody>
        </p:sp>
        <p:sp>
          <p:nvSpPr>
            <p:cNvPr id="156" name="Line 1062">
              <a:extLst>
                <a:ext uri="{FF2B5EF4-FFF2-40B4-BE49-F238E27FC236}">
                  <a16:creationId xmlns:a16="http://schemas.microsoft.com/office/drawing/2014/main" id="{D123D737-CDFA-4607-BF15-A9DEEB5C3386}"/>
                </a:ext>
              </a:extLst>
            </p:cNvPr>
            <p:cNvSpPr>
              <a:spLocks noChangeShapeType="1"/>
            </p:cNvSpPr>
            <p:nvPr/>
          </p:nvSpPr>
          <p:spPr bwMode="auto">
            <a:xfrm flipH="1" flipV="1">
              <a:off x="1600200" y="3790950"/>
              <a:ext cx="2286000" cy="228600"/>
            </a:xfrm>
            <a:prstGeom prst="line">
              <a:avLst/>
            </a:prstGeom>
            <a:noFill/>
            <a:ln w="38100">
              <a:solidFill>
                <a:schemeClr val="accent2"/>
              </a:solidFill>
              <a:round/>
              <a:headEnd/>
              <a:tailEnd/>
            </a:ln>
            <a:effectLst/>
          </p:spPr>
          <p:txBody>
            <a:bodyPr wrap="none" anchor="ctr"/>
            <a:lstStyle/>
            <a:p>
              <a:pPr>
                <a:defRPr/>
              </a:pPr>
              <a:endParaRPr lang="en-US" sz="1600">
                <a:solidFill>
                  <a:schemeClr val="accent1"/>
                </a:solidFill>
              </a:endParaRPr>
            </a:p>
          </p:txBody>
        </p:sp>
        <p:sp>
          <p:nvSpPr>
            <p:cNvPr id="157" name="Line 1063">
              <a:extLst>
                <a:ext uri="{FF2B5EF4-FFF2-40B4-BE49-F238E27FC236}">
                  <a16:creationId xmlns:a16="http://schemas.microsoft.com/office/drawing/2014/main" id="{38D6A813-63AE-43D0-A6D0-E892609BF001}"/>
                </a:ext>
              </a:extLst>
            </p:cNvPr>
            <p:cNvSpPr>
              <a:spLocks noChangeShapeType="1"/>
            </p:cNvSpPr>
            <p:nvPr/>
          </p:nvSpPr>
          <p:spPr bwMode="auto">
            <a:xfrm flipV="1">
              <a:off x="5410200" y="3790950"/>
              <a:ext cx="2209800" cy="228600"/>
            </a:xfrm>
            <a:prstGeom prst="line">
              <a:avLst/>
            </a:prstGeom>
            <a:noFill/>
            <a:ln w="38100">
              <a:solidFill>
                <a:schemeClr val="accent2"/>
              </a:solidFill>
              <a:round/>
              <a:headEnd/>
              <a:tailEnd/>
            </a:ln>
            <a:effectLst/>
          </p:spPr>
          <p:txBody>
            <a:bodyPr wrap="none" anchor="ctr"/>
            <a:lstStyle/>
            <a:p>
              <a:pPr>
                <a:defRPr/>
              </a:pPr>
              <a:endParaRPr lang="en-US" sz="1600">
                <a:solidFill>
                  <a:schemeClr val="accent1"/>
                </a:solidFill>
              </a:endParaRPr>
            </a:p>
          </p:txBody>
        </p:sp>
        <p:sp>
          <p:nvSpPr>
            <p:cNvPr id="158" name="Line 1064">
              <a:extLst>
                <a:ext uri="{FF2B5EF4-FFF2-40B4-BE49-F238E27FC236}">
                  <a16:creationId xmlns:a16="http://schemas.microsoft.com/office/drawing/2014/main" id="{B66F4DFA-B40A-4C4A-8449-452629757AF3}"/>
                </a:ext>
              </a:extLst>
            </p:cNvPr>
            <p:cNvSpPr>
              <a:spLocks noChangeShapeType="1"/>
            </p:cNvSpPr>
            <p:nvPr/>
          </p:nvSpPr>
          <p:spPr bwMode="auto">
            <a:xfrm>
              <a:off x="1600200" y="3790950"/>
              <a:ext cx="2286000" cy="0"/>
            </a:xfrm>
            <a:prstGeom prst="line">
              <a:avLst/>
            </a:prstGeom>
            <a:noFill/>
            <a:ln w="38100">
              <a:solidFill>
                <a:srgbClr val="FF9900"/>
              </a:solidFill>
              <a:round/>
              <a:headEnd/>
              <a:tailEnd/>
            </a:ln>
            <a:effectLst/>
          </p:spPr>
          <p:txBody>
            <a:bodyPr wrap="none" anchor="ctr"/>
            <a:lstStyle/>
            <a:p>
              <a:pPr>
                <a:defRPr/>
              </a:pPr>
              <a:endParaRPr lang="en-US" sz="1600">
                <a:solidFill>
                  <a:schemeClr val="accent1"/>
                </a:solidFill>
              </a:endParaRPr>
            </a:p>
          </p:txBody>
        </p:sp>
        <p:sp>
          <p:nvSpPr>
            <p:cNvPr id="159" name="Line 1065">
              <a:extLst>
                <a:ext uri="{FF2B5EF4-FFF2-40B4-BE49-F238E27FC236}">
                  <a16:creationId xmlns:a16="http://schemas.microsoft.com/office/drawing/2014/main" id="{7ED72037-A8DA-4505-9A15-F575171829C4}"/>
                </a:ext>
              </a:extLst>
            </p:cNvPr>
            <p:cNvSpPr>
              <a:spLocks noChangeShapeType="1"/>
            </p:cNvSpPr>
            <p:nvPr/>
          </p:nvSpPr>
          <p:spPr bwMode="auto">
            <a:xfrm>
              <a:off x="5410200" y="3790950"/>
              <a:ext cx="2209800" cy="0"/>
            </a:xfrm>
            <a:prstGeom prst="line">
              <a:avLst/>
            </a:prstGeom>
            <a:noFill/>
            <a:ln w="38100">
              <a:solidFill>
                <a:srgbClr val="FF9900"/>
              </a:solidFill>
              <a:round/>
              <a:headEnd/>
              <a:tailEnd/>
            </a:ln>
            <a:effectLst/>
          </p:spPr>
          <p:txBody>
            <a:bodyPr wrap="none" anchor="ctr"/>
            <a:lstStyle/>
            <a:p>
              <a:pPr>
                <a:defRPr/>
              </a:pPr>
              <a:endParaRPr lang="en-US" sz="1600">
                <a:solidFill>
                  <a:schemeClr val="accent1"/>
                </a:solidFill>
              </a:endParaRPr>
            </a:p>
          </p:txBody>
        </p:sp>
        <p:sp>
          <p:nvSpPr>
            <p:cNvPr id="160" name="Rectangle 1066">
              <a:extLst>
                <a:ext uri="{FF2B5EF4-FFF2-40B4-BE49-F238E27FC236}">
                  <a16:creationId xmlns:a16="http://schemas.microsoft.com/office/drawing/2014/main" id="{A40B0028-6E01-4FDF-B5FF-6C3DAEE68DB8}"/>
                </a:ext>
              </a:extLst>
            </p:cNvPr>
            <p:cNvSpPr>
              <a:spLocks noChangeArrowheads="1"/>
            </p:cNvSpPr>
            <p:nvPr/>
          </p:nvSpPr>
          <p:spPr bwMode="auto">
            <a:xfrm>
              <a:off x="4572000" y="2876550"/>
              <a:ext cx="152400" cy="2590800"/>
            </a:xfrm>
            <a:prstGeom prst="rect">
              <a:avLst/>
            </a:prstGeom>
            <a:gradFill rotWithShape="0">
              <a:gsLst>
                <a:gs pos="0">
                  <a:srgbClr val="FFCC00">
                    <a:gamma/>
                    <a:shade val="46275"/>
                    <a:invGamma/>
                  </a:srgbClr>
                </a:gs>
                <a:gs pos="50000">
                  <a:srgbClr val="FFCC00"/>
                </a:gs>
                <a:gs pos="100000">
                  <a:srgbClr val="FFCC00">
                    <a:gamma/>
                    <a:shade val="46275"/>
                    <a:invGamma/>
                  </a:srgbClr>
                </a:gs>
              </a:gsLst>
              <a:lin ang="0" scaled="1"/>
            </a:gradFill>
            <a:ln w="9525">
              <a:noFill/>
              <a:miter lim="800000"/>
              <a:headEnd/>
              <a:tailEnd/>
            </a:ln>
            <a:effectLst/>
          </p:spPr>
          <p:txBody>
            <a:bodyPr wrap="none" anchor="ctr"/>
            <a:lstStyle/>
            <a:p>
              <a:pPr>
                <a:defRPr/>
              </a:pPr>
              <a:endParaRPr lang="en-US" sz="1600">
                <a:solidFill>
                  <a:schemeClr val="accent1"/>
                </a:solidFill>
              </a:endParaRPr>
            </a:p>
          </p:txBody>
        </p:sp>
        <p:sp>
          <p:nvSpPr>
            <p:cNvPr id="161" name="Rectangle 1067">
              <a:extLst>
                <a:ext uri="{FF2B5EF4-FFF2-40B4-BE49-F238E27FC236}">
                  <a16:creationId xmlns:a16="http://schemas.microsoft.com/office/drawing/2014/main" id="{DAE79E46-7D33-48FC-B1EB-C5F170FC04BE}"/>
                </a:ext>
              </a:extLst>
            </p:cNvPr>
            <p:cNvSpPr>
              <a:spLocks noChangeArrowheads="1"/>
            </p:cNvSpPr>
            <p:nvPr/>
          </p:nvSpPr>
          <p:spPr bwMode="auto">
            <a:xfrm>
              <a:off x="3886200" y="3714750"/>
              <a:ext cx="15240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62" name="Line 1068">
              <a:extLst>
                <a:ext uri="{FF2B5EF4-FFF2-40B4-BE49-F238E27FC236}">
                  <a16:creationId xmlns:a16="http://schemas.microsoft.com/office/drawing/2014/main" id="{62D7C309-846B-47BB-9BB2-E1F2FB13339C}"/>
                </a:ext>
              </a:extLst>
            </p:cNvPr>
            <p:cNvSpPr>
              <a:spLocks noChangeShapeType="1"/>
            </p:cNvSpPr>
            <p:nvPr/>
          </p:nvSpPr>
          <p:spPr bwMode="auto">
            <a:xfrm>
              <a:off x="1524000" y="5314950"/>
              <a:ext cx="2895600" cy="0"/>
            </a:xfrm>
            <a:prstGeom prst="line">
              <a:avLst/>
            </a:prstGeom>
            <a:noFill/>
            <a:ln w="28575">
              <a:solidFill>
                <a:srgbClr val="99CCFF"/>
              </a:solidFill>
              <a:round/>
              <a:headEnd/>
              <a:tailEnd/>
            </a:ln>
            <a:effectLst/>
          </p:spPr>
          <p:txBody>
            <a:bodyPr wrap="none" anchor="ctr"/>
            <a:lstStyle/>
            <a:p>
              <a:pPr>
                <a:defRPr/>
              </a:pPr>
              <a:endParaRPr lang="en-US" sz="1600">
                <a:solidFill>
                  <a:schemeClr val="accent1"/>
                </a:solidFill>
              </a:endParaRPr>
            </a:p>
          </p:txBody>
        </p:sp>
        <p:sp>
          <p:nvSpPr>
            <p:cNvPr id="163" name="Rectangle 1069">
              <a:extLst>
                <a:ext uri="{FF2B5EF4-FFF2-40B4-BE49-F238E27FC236}">
                  <a16:creationId xmlns:a16="http://schemas.microsoft.com/office/drawing/2014/main" id="{086180A4-4B6C-4111-85B2-392536087FAD}"/>
                </a:ext>
              </a:extLst>
            </p:cNvPr>
            <p:cNvSpPr>
              <a:spLocks noChangeArrowheads="1"/>
            </p:cNvSpPr>
            <p:nvPr/>
          </p:nvSpPr>
          <p:spPr bwMode="auto">
            <a:xfrm>
              <a:off x="2286000" y="4629150"/>
              <a:ext cx="533400" cy="990600"/>
            </a:xfrm>
            <a:prstGeom prst="rect">
              <a:avLst/>
            </a:prstGeom>
            <a:gradFill rotWithShape="0">
              <a:gsLst>
                <a:gs pos="0">
                  <a:schemeClr val="folHlink">
                    <a:gamma/>
                    <a:shade val="76078"/>
                    <a:invGamma/>
                  </a:schemeClr>
                </a:gs>
                <a:gs pos="50000">
                  <a:schemeClr val="folHlink"/>
                </a:gs>
                <a:gs pos="100000">
                  <a:schemeClr val="folHlink">
                    <a:gamma/>
                    <a:shade val="76078"/>
                    <a:invGamma/>
                  </a:schemeClr>
                </a:gs>
              </a:gsLst>
              <a:lin ang="540000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64" name="Line 1070">
              <a:extLst>
                <a:ext uri="{FF2B5EF4-FFF2-40B4-BE49-F238E27FC236}">
                  <a16:creationId xmlns:a16="http://schemas.microsoft.com/office/drawing/2014/main" id="{20121F41-6C36-45EC-A3C9-40A223FEA07E}"/>
                </a:ext>
              </a:extLst>
            </p:cNvPr>
            <p:cNvSpPr>
              <a:spLocks noChangeShapeType="1"/>
            </p:cNvSpPr>
            <p:nvPr/>
          </p:nvSpPr>
          <p:spPr bwMode="auto">
            <a:xfrm>
              <a:off x="2286000" y="4857750"/>
              <a:ext cx="533400"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65" name="Line 1071">
              <a:extLst>
                <a:ext uri="{FF2B5EF4-FFF2-40B4-BE49-F238E27FC236}">
                  <a16:creationId xmlns:a16="http://schemas.microsoft.com/office/drawing/2014/main" id="{F589CA44-6675-44FF-8E6D-FD31EE59B1DC}"/>
                </a:ext>
              </a:extLst>
            </p:cNvPr>
            <p:cNvSpPr>
              <a:spLocks noChangeShapeType="1"/>
            </p:cNvSpPr>
            <p:nvPr/>
          </p:nvSpPr>
          <p:spPr bwMode="auto">
            <a:xfrm>
              <a:off x="2286000" y="5162550"/>
              <a:ext cx="533400"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66" name="Line 1072">
              <a:extLst>
                <a:ext uri="{FF2B5EF4-FFF2-40B4-BE49-F238E27FC236}">
                  <a16:creationId xmlns:a16="http://schemas.microsoft.com/office/drawing/2014/main" id="{30456655-BD43-436C-8BDD-3AFCED9515FA}"/>
                </a:ext>
              </a:extLst>
            </p:cNvPr>
            <p:cNvSpPr>
              <a:spLocks noChangeShapeType="1"/>
            </p:cNvSpPr>
            <p:nvPr/>
          </p:nvSpPr>
          <p:spPr bwMode="auto">
            <a:xfrm>
              <a:off x="2286000" y="5467350"/>
              <a:ext cx="533400"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67" name="Line 1073">
              <a:extLst>
                <a:ext uri="{FF2B5EF4-FFF2-40B4-BE49-F238E27FC236}">
                  <a16:creationId xmlns:a16="http://schemas.microsoft.com/office/drawing/2014/main" id="{8C894A28-6942-4EA6-892C-C4A2C0CAB7AE}"/>
                </a:ext>
              </a:extLst>
            </p:cNvPr>
            <p:cNvSpPr>
              <a:spLocks noChangeShapeType="1"/>
            </p:cNvSpPr>
            <p:nvPr/>
          </p:nvSpPr>
          <p:spPr bwMode="auto">
            <a:xfrm>
              <a:off x="6402388" y="4857750"/>
              <a:ext cx="531812"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68" name="Line 1074">
              <a:extLst>
                <a:ext uri="{FF2B5EF4-FFF2-40B4-BE49-F238E27FC236}">
                  <a16:creationId xmlns:a16="http://schemas.microsoft.com/office/drawing/2014/main" id="{468B24C5-DE52-4A1C-A8BE-1BE5BBFE4925}"/>
                </a:ext>
              </a:extLst>
            </p:cNvPr>
            <p:cNvSpPr>
              <a:spLocks noChangeShapeType="1"/>
            </p:cNvSpPr>
            <p:nvPr/>
          </p:nvSpPr>
          <p:spPr bwMode="auto">
            <a:xfrm>
              <a:off x="6402388" y="5162550"/>
              <a:ext cx="531812"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69" name="Line 1075">
              <a:extLst>
                <a:ext uri="{FF2B5EF4-FFF2-40B4-BE49-F238E27FC236}">
                  <a16:creationId xmlns:a16="http://schemas.microsoft.com/office/drawing/2014/main" id="{500FBD60-1DF9-464F-86FF-FA1445F3F5E0}"/>
                </a:ext>
              </a:extLst>
            </p:cNvPr>
            <p:cNvSpPr>
              <a:spLocks noChangeShapeType="1"/>
            </p:cNvSpPr>
            <p:nvPr/>
          </p:nvSpPr>
          <p:spPr bwMode="auto">
            <a:xfrm>
              <a:off x="6402388" y="5467350"/>
              <a:ext cx="531812" cy="0"/>
            </a:xfrm>
            <a:prstGeom prst="line">
              <a:avLst/>
            </a:prstGeom>
            <a:noFill/>
            <a:ln w="28575">
              <a:solidFill>
                <a:schemeClr val="tx1"/>
              </a:solidFill>
              <a:round/>
              <a:headEnd/>
              <a:tailEnd/>
            </a:ln>
            <a:effectLst/>
          </p:spPr>
          <p:txBody>
            <a:bodyPr wrap="none" anchor="ctr"/>
            <a:lstStyle/>
            <a:p>
              <a:pPr>
                <a:defRPr/>
              </a:pPr>
              <a:endParaRPr lang="en-US" sz="1600">
                <a:solidFill>
                  <a:schemeClr val="accent1"/>
                </a:solidFill>
              </a:endParaRPr>
            </a:p>
          </p:txBody>
        </p:sp>
        <p:sp>
          <p:nvSpPr>
            <p:cNvPr id="170" name="Rectangle 1076">
              <a:extLst>
                <a:ext uri="{FF2B5EF4-FFF2-40B4-BE49-F238E27FC236}">
                  <a16:creationId xmlns:a16="http://schemas.microsoft.com/office/drawing/2014/main" id="{305336CF-EA73-4A48-8FCE-BB69A21CEDFB}"/>
                </a:ext>
              </a:extLst>
            </p:cNvPr>
            <p:cNvSpPr>
              <a:spLocks noChangeArrowheads="1"/>
            </p:cNvSpPr>
            <p:nvPr/>
          </p:nvSpPr>
          <p:spPr bwMode="auto">
            <a:xfrm>
              <a:off x="1371600" y="3714750"/>
              <a:ext cx="2286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71" name="Rectangle 1077">
              <a:extLst>
                <a:ext uri="{FF2B5EF4-FFF2-40B4-BE49-F238E27FC236}">
                  <a16:creationId xmlns:a16="http://schemas.microsoft.com/office/drawing/2014/main" id="{288C5408-6777-4DAC-8E21-1EAD50334BCA}"/>
                </a:ext>
              </a:extLst>
            </p:cNvPr>
            <p:cNvSpPr>
              <a:spLocks noChangeArrowheads="1"/>
            </p:cNvSpPr>
            <p:nvPr/>
          </p:nvSpPr>
          <p:spPr bwMode="auto">
            <a:xfrm>
              <a:off x="7620000" y="3714750"/>
              <a:ext cx="2286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72" name="Rectangle 1078">
              <a:extLst>
                <a:ext uri="{FF2B5EF4-FFF2-40B4-BE49-F238E27FC236}">
                  <a16:creationId xmlns:a16="http://schemas.microsoft.com/office/drawing/2014/main" id="{DD24B557-5E7D-4A02-8B50-A902C03AE5B0}"/>
                </a:ext>
              </a:extLst>
            </p:cNvPr>
            <p:cNvSpPr>
              <a:spLocks noChangeArrowheads="1"/>
            </p:cNvSpPr>
            <p:nvPr/>
          </p:nvSpPr>
          <p:spPr bwMode="auto">
            <a:xfrm>
              <a:off x="5259388" y="4248150"/>
              <a:ext cx="150812" cy="152400"/>
            </a:xfrm>
            <a:prstGeom prst="rect">
              <a:avLst/>
            </a:prstGeom>
            <a:solidFill>
              <a:schemeClr val="accent2"/>
            </a:solidFill>
            <a:ln w="9525">
              <a:noFill/>
              <a:miter lim="800000"/>
              <a:headEnd/>
              <a:tailEnd/>
            </a:ln>
            <a:effectLst/>
          </p:spPr>
          <p:txBody>
            <a:bodyPr wrap="none" anchor="ctr"/>
            <a:lstStyle/>
            <a:p>
              <a:pPr>
                <a:defRPr/>
              </a:pPr>
              <a:endParaRPr lang="en-US" sz="1600">
                <a:solidFill>
                  <a:schemeClr val="accent1"/>
                </a:solidFill>
              </a:endParaRPr>
            </a:p>
          </p:txBody>
        </p:sp>
        <p:sp>
          <p:nvSpPr>
            <p:cNvPr id="173" name="Line 1079">
              <a:extLst>
                <a:ext uri="{FF2B5EF4-FFF2-40B4-BE49-F238E27FC236}">
                  <a16:creationId xmlns:a16="http://schemas.microsoft.com/office/drawing/2014/main" id="{77A91724-9571-4E5C-A6A3-8AF9AAC0477B}"/>
                </a:ext>
              </a:extLst>
            </p:cNvPr>
            <p:cNvSpPr>
              <a:spLocks noChangeShapeType="1"/>
            </p:cNvSpPr>
            <p:nvPr/>
          </p:nvSpPr>
          <p:spPr bwMode="auto">
            <a:xfrm flipV="1">
              <a:off x="4419600" y="4933950"/>
              <a:ext cx="0" cy="381000"/>
            </a:xfrm>
            <a:prstGeom prst="line">
              <a:avLst/>
            </a:prstGeom>
            <a:noFill/>
            <a:ln w="28575">
              <a:solidFill>
                <a:srgbClr val="99CCFF"/>
              </a:solidFill>
              <a:round/>
              <a:headEnd/>
              <a:tailEnd/>
            </a:ln>
            <a:effectLst/>
          </p:spPr>
          <p:txBody>
            <a:bodyPr wrap="none" anchor="ctr"/>
            <a:lstStyle/>
            <a:p>
              <a:pPr>
                <a:defRPr/>
              </a:pPr>
              <a:endParaRPr lang="en-US" sz="1600">
                <a:solidFill>
                  <a:schemeClr val="accent1"/>
                </a:solidFill>
              </a:endParaRPr>
            </a:p>
          </p:txBody>
        </p:sp>
        <p:sp>
          <p:nvSpPr>
            <p:cNvPr id="174" name="Line 1080">
              <a:extLst>
                <a:ext uri="{FF2B5EF4-FFF2-40B4-BE49-F238E27FC236}">
                  <a16:creationId xmlns:a16="http://schemas.microsoft.com/office/drawing/2014/main" id="{0DA44D58-1659-4E57-A927-7346AAA1D66A}"/>
                </a:ext>
              </a:extLst>
            </p:cNvPr>
            <p:cNvSpPr>
              <a:spLocks noChangeShapeType="1"/>
            </p:cNvSpPr>
            <p:nvPr/>
          </p:nvSpPr>
          <p:spPr bwMode="auto">
            <a:xfrm flipV="1">
              <a:off x="5334000" y="4171950"/>
              <a:ext cx="0" cy="762000"/>
            </a:xfrm>
            <a:prstGeom prst="line">
              <a:avLst/>
            </a:prstGeom>
            <a:noFill/>
            <a:ln w="28575">
              <a:solidFill>
                <a:srgbClr val="99CCFF"/>
              </a:solidFill>
              <a:round/>
              <a:headEnd/>
              <a:tailEnd/>
            </a:ln>
            <a:effectLst/>
          </p:spPr>
          <p:txBody>
            <a:bodyPr wrap="none" anchor="ctr"/>
            <a:lstStyle/>
            <a:p>
              <a:pPr>
                <a:defRPr/>
              </a:pPr>
              <a:endParaRPr lang="en-US" sz="1600">
                <a:solidFill>
                  <a:schemeClr val="accent1"/>
                </a:solidFill>
              </a:endParaRPr>
            </a:p>
          </p:txBody>
        </p:sp>
        <p:sp>
          <p:nvSpPr>
            <p:cNvPr id="175" name="Line 1081">
              <a:extLst>
                <a:ext uri="{FF2B5EF4-FFF2-40B4-BE49-F238E27FC236}">
                  <a16:creationId xmlns:a16="http://schemas.microsoft.com/office/drawing/2014/main" id="{37433BF5-1272-41E1-B0C7-823DFAE27B88}"/>
                </a:ext>
              </a:extLst>
            </p:cNvPr>
            <p:cNvSpPr>
              <a:spLocks noChangeShapeType="1"/>
            </p:cNvSpPr>
            <p:nvPr/>
          </p:nvSpPr>
          <p:spPr bwMode="auto">
            <a:xfrm>
              <a:off x="5334000" y="4171950"/>
              <a:ext cx="1905000" cy="0"/>
            </a:xfrm>
            <a:prstGeom prst="line">
              <a:avLst/>
            </a:prstGeom>
            <a:noFill/>
            <a:ln w="28575">
              <a:solidFill>
                <a:srgbClr val="99CCFF"/>
              </a:solidFill>
              <a:round/>
              <a:headEnd/>
              <a:tailEnd/>
            </a:ln>
            <a:effectLst/>
          </p:spPr>
          <p:txBody>
            <a:bodyPr wrap="none" anchor="ctr"/>
            <a:lstStyle/>
            <a:p>
              <a:pPr>
                <a:defRPr/>
              </a:pPr>
              <a:endParaRPr lang="en-US" sz="1600">
                <a:solidFill>
                  <a:schemeClr val="accent1"/>
                </a:solidFill>
              </a:endParaRPr>
            </a:p>
          </p:txBody>
        </p:sp>
        <p:sp>
          <p:nvSpPr>
            <p:cNvPr id="176" name="Line 1082">
              <a:extLst>
                <a:ext uri="{FF2B5EF4-FFF2-40B4-BE49-F238E27FC236}">
                  <a16:creationId xmlns:a16="http://schemas.microsoft.com/office/drawing/2014/main" id="{94D8111F-3A12-408C-B3AC-BCB7FA63946C}"/>
                </a:ext>
              </a:extLst>
            </p:cNvPr>
            <p:cNvSpPr>
              <a:spLocks noChangeShapeType="1"/>
            </p:cNvSpPr>
            <p:nvPr/>
          </p:nvSpPr>
          <p:spPr bwMode="auto">
            <a:xfrm flipV="1">
              <a:off x="1981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77" name="Line 1083">
              <a:extLst>
                <a:ext uri="{FF2B5EF4-FFF2-40B4-BE49-F238E27FC236}">
                  <a16:creationId xmlns:a16="http://schemas.microsoft.com/office/drawing/2014/main" id="{A9F0F716-AF01-411B-AFE7-E71EEE047806}"/>
                </a:ext>
              </a:extLst>
            </p:cNvPr>
            <p:cNvSpPr>
              <a:spLocks noChangeShapeType="1"/>
            </p:cNvSpPr>
            <p:nvPr/>
          </p:nvSpPr>
          <p:spPr bwMode="auto">
            <a:xfrm flipV="1">
              <a:off x="2211388"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78" name="Line 1084">
              <a:extLst>
                <a:ext uri="{FF2B5EF4-FFF2-40B4-BE49-F238E27FC236}">
                  <a16:creationId xmlns:a16="http://schemas.microsoft.com/office/drawing/2014/main" id="{0C8CB6FE-640E-4310-B111-5526476E166C}"/>
                </a:ext>
              </a:extLst>
            </p:cNvPr>
            <p:cNvSpPr>
              <a:spLocks noChangeShapeType="1"/>
            </p:cNvSpPr>
            <p:nvPr/>
          </p:nvSpPr>
          <p:spPr bwMode="auto">
            <a:xfrm flipV="1">
              <a:off x="24384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79" name="Line 1085">
              <a:extLst>
                <a:ext uri="{FF2B5EF4-FFF2-40B4-BE49-F238E27FC236}">
                  <a16:creationId xmlns:a16="http://schemas.microsoft.com/office/drawing/2014/main" id="{006EF90B-6395-40BC-A768-E43F9F20D7D2}"/>
                </a:ext>
              </a:extLst>
            </p:cNvPr>
            <p:cNvSpPr>
              <a:spLocks noChangeShapeType="1"/>
            </p:cNvSpPr>
            <p:nvPr/>
          </p:nvSpPr>
          <p:spPr bwMode="auto">
            <a:xfrm flipV="1">
              <a:off x="26670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0" name="Line 1086">
              <a:extLst>
                <a:ext uri="{FF2B5EF4-FFF2-40B4-BE49-F238E27FC236}">
                  <a16:creationId xmlns:a16="http://schemas.microsoft.com/office/drawing/2014/main" id="{D6D19502-457E-4F49-97F7-9736A6212B62}"/>
                </a:ext>
              </a:extLst>
            </p:cNvPr>
            <p:cNvSpPr>
              <a:spLocks noChangeShapeType="1"/>
            </p:cNvSpPr>
            <p:nvPr/>
          </p:nvSpPr>
          <p:spPr bwMode="auto">
            <a:xfrm flipV="1">
              <a:off x="28956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1" name="Line 1087">
              <a:extLst>
                <a:ext uri="{FF2B5EF4-FFF2-40B4-BE49-F238E27FC236}">
                  <a16:creationId xmlns:a16="http://schemas.microsoft.com/office/drawing/2014/main" id="{6F2D7141-1E76-4E94-B109-DCAEBEC3EF71}"/>
                </a:ext>
              </a:extLst>
            </p:cNvPr>
            <p:cNvSpPr>
              <a:spLocks noChangeShapeType="1"/>
            </p:cNvSpPr>
            <p:nvPr/>
          </p:nvSpPr>
          <p:spPr bwMode="auto">
            <a:xfrm flipV="1">
              <a:off x="3124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2" name="Line 1088">
              <a:extLst>
                <a:ext uri="{FF2B5EF4-FFF2-40B4-BE49-F238E27FC236}">
                  <a16:creationId xmlns:a16="http://schemas.microsoft.com/office/drawing/2014/main" id="{3FBB3997-44FC-4EF0-A64C-07E9F85393E4}"/>
                </a:ext>
              </a:extLst>
            </p:cNvPr>
            <p:cNvSpPr>
              <a:spLocks noChangeShapeType="1"/>
            </p:cNvSpPr>
            <p:nvPr/>
          </p:nvSpPr>
          <p:spPr bwMode="auto">
            <a:xfrm flipV="1">
              <a:off x="3354388"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3" name="Line 1089">
              <a:extLst>
                <a:ext uri="{FF2B5EF4-FFF2-40B4-BE49-F238E27FC236}">
                  <a16:creationId xmlns:a16="http://schemas.microsoft.com/office/drawing/2014/main" id="{2C484A4E-CCDC-4E7C-B94C-5B1F4D2E6588}"/>
                </a:ext>
              </a:extLst>
            </p:cNvPr>
            <p:cNvSpPr>
              <a:spLocks noChangeShapeType="1"/>
            </p:cNvSpPr>
            <p:nvPr/>
          </p:nvSpPr>
          <p:spPr bwMode="auto">
            <a:xfrm flipV="1">
              <a:off x="35814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4" name="Line 1090">
              <a:extLst>
                <a:ext uri="{FF2B5EF4-FFF2-40B4-BE49-F238E27FC236}">
                  <a16:creationId xmlns:a16="http://schemas.microsoft.com/office/drawing/2014/main" id="{D1D05E74-D0D2-4FE7-AA17-0E13B3431B3B}"/>
                </a:ext>
              </a:extLst>
            </p:cNvPr>
            <p:cNvSpPr>
              <a:spLocks noChangeShapeType="1"/>
            </p:cNvSpPr>
            <p:nvPr/>
          </p:nvSpPr>
          <p:spPr bwMode="auto">
            <a:xfrm flipV="1">
              <a:off x="38100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5" name="Line 1091">
              <a:extLst>
                <a:ext uri="{FF2B5EF4-FFF2-40B4-BE49-F238E27FC236}">
                  <a16:creationId xmlns:a16="http://schemas.microsoft.com/office/drawing/2014/main" id="{C080C0DD-EB3D-4DAF-A8E3-0A889326855C}"/>
                </a:ext>
              </a:extLst>
            </p:cNvPr>
            <p:cNvSpPr>
              <a:spLocks noChangeShapeType="1"/>
            </p:cNvSpPr>
            <p:nvPr/>
          </p:nvSpPr>
          <p:spPr bwMode="auto">
            <a:xfrm flipH="1">
              <a:off x="1981200" y="4171950"/>
              <a:ext cx="3352800" cy="0"/>
            </a:xfrm>
            <a:prstGeom prst="line">
              <a:avLst/>
            </a:prstGeom>
            <a:noFill/>
            <a:ln w="28575">
              <a:solidFill>
                <a:srgbClr val="99CCFF"/>
              </a:solidFill>
              <a:round/>
              <a:headEnd/>
              <a:tailEnd/>
            </a:ln>
            <a:effectLst/>
          </p:spPr>
          <p:txBody>
            <a:bodyPr wrap="none" anchor="ctr"/>
            <a:lstStyle/>
            <a:p>
              <a:pPr>
                <a:defRPr/>
              </a:pPr>
              <a:endParaRPr lang="en-US" sz="1600">
                <a:solidFill>
                  <a:schemeClr val="accent1"/>
                </a:solidFill>
              </a:endParaRPr>
            </a:p>
          </p:txBody>
        </p:sp>
        <p:sp>
          <p:nvSpPr>
            <p:cNvPr id="186" name="Rectangle 1092">
              <a:extLst>
                <a:ext uri="{FF2B5EF4-FFF2-40B4-BE49-F238E27FC236}">
                  <a16:creationId xmlns:a16="http://schemas.microsoft.com/office/drawing/2014/main" id="{F33001D5-A2B8-4DC8-83D5-E786FCCD3CCF}"/>
                </a:ext>
              </a:extLst>
            </p:cNvPr>
            <p:cNvSpPr>
              <a:spLocks noChangeArrowheads="1"/>
            </p:cNvSpPr>
            <p:nvPr/>
          </p:nvSpPr>
          <p:spPr bwMode="auto">
            <a:xfrm>
              <a:off x="4116388" y="5314950"/>
              <a:ext cx="989012" cy="152400"/>
            </a:xfrm>
            <a:prstGeom prst="rect">
              <a:avLst/>
            </a:prstGeom>
            <a:gradFill rotWithShape="0">
              <a:gsLst>
                <a:gs pos="0">
                  <a:schemeClr val="tx1"/>
                </a:gs>
                <a:gs pos="50000">
                  <a:schemeClr val="bg2"/>
                </a:gs>
                <a:gs pos="100000">
                  <a:schemeClr val="tx1"/>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87" name="Line 1093">
              <a:extLst>
                <a:ext uri="{FF2B5EF4-FFF2-40B4-BE49-F238E27FC236}">
                  <a16:creationId xmlns:a16="http://schemas.microsoft.com/office/drawing/2014/main" id="{525A3065-50D3-4666-9B09-EB0E4F954553}"/>
                </a:ext>
              </a:extLst>
            </p:cNvPr>
            <p:cNvSpPr>
              <a:spLocks noChangeShapeType="1"/>
            </p:cNvSpPr>
            <p:nvPr/>
          </p:nvSpPr>
          <p:spPr bwMode="auto">
            <a:xfrm flipV="1">
              <a:off x="5640388"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8" name="Line 1094">
              <a:extLst>
                <a:ext uri="{FF2B5EF4-FFF2-40B4-BE49-F238E27FC236}">
                  <a16:creationId xmlns:a16="http://schemas.microsoft.com/office/drawing/2014/main" id="{1BEA4D13-8978-4141-ABD1-2AE0CE897BFE}"/>
                </a:ext>
              </a:extLst>
            </p:cNvPr>
            <p:cNvSpPr>
              <a:spLocks noChangeShapeType="1"/>
            </p:cNvSpPr>
            <p:nvPr/>
          </p:nvSpPr>
          <p:spPr bwMode="auto">
            <a:xfrm flipV="1">
              <a:off x="58674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89" name="Line 1095">
              <a:extLst>
                <a:ext uri="{FF2B5EF4-FFF2-40B4-BE49-F238E27FC236}">
                  <a16:creationId xmlns:a16="http://schemas.microsoft.com/office/drawing/2014/main" id="{5AFAE8D8-26B2-4F67-B7C7-50F3A5320627}"/>
                </a:ext>
              </a:extLst>
            </p:cNvPr>
            <p:cNvSpPr>
              <a:spLocks noChangeShapeType="1"/>
            </p:cNvSpPr>
            <p:nvPr/>
          </p:nvSpPr>
          <p:spPr bwMode="auto">
            <a:xfrm flipV="1">
              <a:off x="6096000" y="4019550"/>
              <a:ext cx="0" cy="1524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0" name="Line 1096">
              <a:extLst>
                <a:ext uri="{FF2B5EF4-FFF2-40B4-BE49-F238E27FC236}">
                  <a16:creationId xmlns:a16="http://schemas.microsoft.com/office/drawing/2014/main" id="{4E192B6B-970A-4704-98B3-B04804239539}"/>
                </a:ext>
              </a:extLst>
            </p:cNvPr>
            <p:cNvSpPr>
              <a:spLocks noChangeShapeType="1"/>
            </p:cNvSpPr>
            <p:nvPr/>
          </p:nvSpPr>
          <p:spPr bwMode="auto">
            <a:xfrm flipV="1">
              <a:off x="63246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1" name="Line 1097">
              <a:extLst>
                <a:ext uri="{FF2B5EF4-FFF2-40B4-BE49-F238E27FC236}">
                  <a16:creationId xmlns:a16="http://schemas.microsoft.com/office/drawing/2014/main" id="{75AFD76E-8AC8-499E-BE26-B7477762F05D}"/>
                </a:ext>
              </a:extLst>
            </p:cNvPr>
            <p:cNvSpPr>
              <a:spLocks noChangeShapeType="1"/>
            </p:cNvSpPr>
            <p:nvPr/>
          </p:nvSpPr>
          <p:spPr bwMode="auto">
            <a:xfrm flipV="1">
              <a:off x="65532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2" name="Line 1098">
              <a:extLst>
                <a:ext uri="{FF2B5EF4-FFF2-40B4-BE49-F238E27FC236}">
                  <a16:creationId xmlns:a16="http://schemas.microsoft.com/office/drawing/2014/main" id="{160408B6-C6EE-45C9-8361-70563772A1EF}"/>
                </a:ext>
              </a:extLst>
            </p:cNvPr>
            <p:cNvSpPr>
              <a:spLocks noChangeShapeType="1"/>
            </p:cNvSpPr>
            <p:nvPr/>
          </p:nvSpPr>
          <p:spPr bwMode="auto">
            <a:xfrm flipV="1">
              <a:off x="6783388"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3" name="Line 1099">
              <a:extLst>
                <a:ext uri="{FF2B5EF4-FFF2-40B4-BE49-F238E27FC236}">
                  <a16:creationId xmlns:a16="http://schemas.microsoft.com/office/drawing/2014/main" id="{B653EF0A-2D99-4CBF-85D3-4441FE83A44E}"/>
                </a:ext>
              </a:extLst>
            </p:cNvPr>
            <p:cNvSpPr>
              <a:spLocks noChangeShapeType="1"/>
            </p:cNvSpPr>
            <p:nvPr/>
          </p:nvSpPr>
          <p:spPr bwMode="auto">
            <a:xfrm flipV="1">
              <a:off x="70104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4" name="Line 1100">
              <a:extLst>
                <a:ext uri="{FF2B5EF4-FFF2-40B4-BE49-F238E27FC236}">
                  <a16:creationId xmlns:a16="http://schemas.microsoft.com/office/drawing/2014/main" id="{E072694C-6626-467E-9415-24E88413718E}"/>
                </a:ext>
              </a:extLst>
            </p:cNvPr>
            <p:cNvSpPr>
              <a:spLocks noChangeShapeType="1"/>
            </p:cNvSpPr>
            <p:nvPr/>
          </p:nvSpPr>
          <p:spPr bwMode="auto">
            <a:xfrm flipV="1">
              <a:off x="7239000" y="3943350"/>
              <a:ext cx="0" cy="228600"/>
            </a:xfrm>
            <a:prstGeom prst="line">
              <a:avLst/>
            </a:prstGeom>
            <a:noFill/>
            <a:ln w="9525">
              <a:solidFill>
                <a:srgbClr val="99CCFF"/>
              </a:solidFill>
              <a:round/>
              <a:headEnd/>
              <a:tailEnd type="triangle" w="med" len="med"/>
            </a:ln>
            <a:effectLst/>
          </p:spPr>
          <p:txBody>
            <a:bodyPr wrap="none" anchor="ctr"/>
            <a:lstStyle/>
            <a:p>
              <a:pPr>
                <a:defRPr/>
              </a:pPr>
              <a:endParaRPr lang="en-US" sz="1600">
                <a:solidFill>
                  <a:schemeClr val="accent1"/>
                </a:solidFill>
              </a:endParaRPr>
            </a:p>
          </p:txBody>
        </p:sp>
        <p:sp>
          <p:nvSpPr>
            <p:cNvPr id="195" name="Rectangle 1101">
              <a:extLst>
                <a:ext uri="{FF2B5EF4-FFF2-40B4-BE49-F238E27FC236}">
                  <a16:creationId xmlns:a16="http://schemas.microsoft.com/office/drawing/2014/main" id="{E0316967-4DE7-4F23-ABA6-3F89204C338C}"/>
                </a:ext>
              </a:extLst>
            </p:cNvPr>
            <p:cNvSpPr>
              <a:spLocks noChangeArrowheads="1"/>
            </p:cNvSpPr>
            <p:nvPr/>
          </p:nvSpPr>
          <p:spPr bwMode="auto">
            <a:xfrm>
              <a:off x="6553200" y="3105150"/>
              <a:ext cx="152400" cy="1524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196" name="Line 1102">
              <a:extLst>
                <a:ext uri="{FF2B5EF4-FFF2-40B4-BE49-F238E27FC236}">
                  <a16:creationId xmlns:a16="http://schemas.microsoft.com/office/drawing/2014/main" id="{B6147119-5AB1-49E6-ABA7-6D12AD1591CC}"/>
                </a:ext>
              </a:extLst>
            </p:cNvPr>
            <p:cNvSpPr>
              <a:spLocks noChangeShapeType="1"/>
            </p:cNvSpPr>
            <p:nvPr/>
          </p:nvSpPr>
          <p:spPr bwMode="auto">
            <a:xfrm>
              <a:off x="6629400" y="3257550"/>
              <a:ext cx="0" cy="76200"/>
            </a:xfrm>
            <a:prstGeom prst="line">
              <a:avLst/>
            </a:prstGeom>
            <a:noFill/>
            <a:ln w="57150">
              <a:solidFill>
                <a:schemeClr val="bg2"/>
              </a:solidFill>
              <a:round/>
              <a:headEnd/>
              <a:tailEnd/>
            </a:ln>
            <a:effectLst/>
          </p:spPr>
          <p:txBody>
            <a:bodyPr wrap="none" anchor="ctr"/>
            <a:lstStyle/>
            <a:p>
              <a:pPr>
                <a:defRPr/>
              </a:pPr>
              <a:endParaRPr lang="en-US" sz="1600">
                <a:solidFill>
                  <a:schemeClr val="accent1"/>
                </a:solidFill>
              </a:endParaRPr>
            </a:p>
          </p:txBody>
        </p:sp>
        <p:sp>
          <p:nvSpPr>
            <p:cNvPr id="197" name="AutoShape 1103">
              <a:extLst>
                <a:ext uri="{FF2B5EF4-FFF2-40B4-BE49-F238E27FC236}">
                  <a16:creationId xmlns:a16="http://schemas.microsoft.com/office/drawing/2014/main" id="{3E6E0E48-B2DF-4B50-A468-EA9609719142}"/>
                </a:ext>
              </a:extLst>
            </p:cNvPr>
            <p:cNvSpPr>
              <a:spLocks noChangeArrowheads="1"/>
            </p:cNvSpPr>
            <p:nvPr/>
          </p:nvSpPr>
          <p:spPr bwMode="auto">
            <a:xfrm>
              <a:off x="6705600" y="2800350"/>
              <a:ext cx="381000" cy="304800"/>
            </a:xfrm>
            <a:prstGeom prst="cloudCallout">
              <a:avLst>
                <a:gd name="adj1" fmla="val -43750"/>
                <a:gd name="adj2" fmla="val 70000"/>
              </a:avLst>
            </a:prstGeom>
            <a:solidFill>
              <a:schemeClr val="bg1"/>
            </a:solidFill>
            <a:ln w="9525">
              <a:solidFill>
                <a:schemeClr val="tx1"/>
              </a:solidFill>
              <a:round/>
              <a:headEnd/>
              <a:tailEnd/>
            </a:ln>
          </p:spPr>
          <p:txBody>
            <a:bodyPr wrap="none" lIns="121994" tIns="60997" rIns="121994" bIns="60997" anchor="ctr"/>
            <a:lstStyle/>
            <a:p>
              <a:pPr algn="ctr" defTabSz="1221106"/>
              <a:endParaRPr lang="en-US" sz="1600">
                <a:solidFill>
                  <a:schemeClr val="accent1"/>
                </a:solidFill>
              </a:endParaRPr>
            </a:p>
          </p:txBody>
        </p:sp>
        <p:sp>
          <p:nvSpPr>
            <p:cNvPr id="198" name="Text Box 1105">
              <a:extLst>
                <a:ext uri="{FF2B5EF4-FFF2-40B4-BE49-F238E27FC236}">
                  <a16:creationId xmlns:a16="http://schemas.microsoft.com/office/drawing/2014/main" id="{601C0295-44D2-412D-B904-11A69AF0C42A}"/>
                </a:ext>
              </a:extLst>
            </p:cNvPr>
            <p:cNvSpPr txBox="1">
              <a:spLocks noChangeArrowheads="1"/>
            </p:cNvSpPr>
            <p:nvPr/>
          </p:nvSpPr>
          <p:spPr bwMode="auto">
            <a:xfrm>
              <a:off x="2229845" y="1581150"/>
              <a:ext cx="1549503" cy="930572"/>
            </a:xfrm>
            <a:prstGeom prst="rect">
              <a:avLst/>
            </a:prstGeom>
            <a:noFill/>
            <a:ln w="9525">
              <a:noFill/>
              <a:miter lim="800000"/>
              <a:headEnd/>
              <a:tailEnd/>
            </a:ln>
            <a:effectLst/>
          </p:spPr>
          <p:txBody>
            <a:bodyPr wrap="square" lIns="121994" tIns="60997" rIns="121994" bIns="60997" anchor="t">
              <a:spAutoFit/>
            </a:bodyPr>
            <a:lstStyle/>
            <a:p>
              <a:pPr defTabSz="1221106">
                <a:spcBef>
                  <a:spcPct val="50000"/>
                </a:spcBef>
                <a:defRPr/>
              </a:pPr>
              <a:r>
                <a:rPr lang="en-US" sz="1600" b="1" dirty="0">
                  <a:solidFill>
                    <a:schemeClr val="accent1"/>
                  </a:solidFill>
                </a:rPr>
                <a:t>Regulator adjustment spring</a:t>
              </a:r>
            </a:p>
          </p:txBody>
        </p:sp>
        <p:sp>
          <p:nvSpPr>
            <p:cNvPr id="199" name="Line 1106">
              <a:extLst>
                <a:ext uri="{FF2B5EF4-FFF2-40B4-BE49-F238E27FC236}">
                  <a16:creationId xmlns:a16="http://schemas.microsoft.com/office/drawing/2014/main" id="{447681BD-1095-420E-8F78-F5F3A5F53525}"/>
                </a:ext>
              </a:extLst>
            </p:cNvPr>
            <p:cNvSpPr>
              <a:spLocks noChangeShapeType="1"/>
            </p:cNvSpPr>
            <p:nvPr/>
          </p:nvSpPr>
          <p:spPr bwMode="auto">
            <a:xfrm flipV="1">
              <a:off x="2973388" y="2343150"/>
              <a:ext cx="1217612" cy="304800"/>
            </a:xfrm>
            <a:prstGeom prst="line">
              <a:avLst/>
            </a:prstGeom>
            <a:noFill/>
            <a:ln w="9525">
              <a:solidFill>
                <a:schemeClr val="bg1"/>
              </a:solidFill>
              <a:round/>
              <a:headEnd/>
              <a:tailEnd type="triangle" w="med" len="med"/>
            </a:ln>
            <a:effectLst/>
          </p:spPr>
          <p:txBody>
            <a:bodyPr wrap="none" anchor="ctr"/>
            <a:lstStyle/>
            <a:p>
              <a:pPr>
                <a:defRPr/>
              </a:pPr>
              <a:endParaRPr lang="en-US" sz="1600">
                <a:solidFill>
                  <a:schemeClr val="accent1"/>
                </a:solidFill>
              </a:endParaRPr>
            </a:p>
          </p:txBody>
        </p:sp>
        <p:sp>
          <p:nvSpPr>
            <p:cNvPr id="200" name="Text Box 1107">
              <a:extLst>
                <a:ext uri="{FF2B5EF4-FFF2-40B4-BE49-F238E27FC236}">
                  <a16:creationId xmlns:a16="http://schemas.microsoft.com/office/drawing/2014/main" id="{CA8B3222-0A61-45CF-98EB-07CB0B25A4C0}"/>
                </a:ext>
              </a:extLst>
            </p:cNvPr>
            <p:cNvSpPr txBox="1">
              <a:spLocks noChangeArrowheads="1"/>
            </p:cNvSpPr>
            <p:nvPr/>
          </p:nvSpPr>
          <p:spPr bwMode="auto">
            <a:xfrm>
              <a:off x="5162551" y="1200151"/>
              <a:ext cx="2457445" cy="412156"/>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b="1" dirty="0">
                  <a:solidFill>
                    <a:schemeClr val="accent1"/>
                  </a:solidFill>
                </a:rPr>
                <a:t>Adjustment screw</a:t>
              </a:r>
            </a:p>
          </p:txBody>
        </p:sp>
        <p:sp>
          <p:nvSpPr>
            <p:cNvPr id="201" name="Line 1108">
              <a:extLst>
                <a:ext uri="{FF2B5EF4-FFF2-40B4-BE49-F238E27FC236}">
                  <a16:creationId xmlns:a16="http://schemas.microsoft.com/office/drawing/2014/main" id="{C3E1FA52-3C42-464F-B7CD-F2DF2C282CEB}"/>
                </a:ext>
              </a:extLst>
            </p:cNvPr>
            <p:cNvSpPr>
              <a:spLocks noChangeShapeType="1"/>
            </p:cNvSpPr>
            <p:nvPr/>
          </p:nvSpPr>
          <p:spPr bwMode="auto">
            <a:xfrm flipH="1">
              <a:off x="5029200" y="1200150"/>
              <a:ext cx="762000" cy="152400"/>
            </a:xfrm>
            <a:prstGeom prst="line">
              <a:avLst/>
            </a:prstGeom>
            <a:noFill/>
            <a:ln w="9525">
              <a:solidFill>
                <a:schemeClr val="bg1"/>
              </a:solidFill>
              <a:round/>
              <a:headEnd/>
              <a:tailEnd type="triangle" w="med" len="med"/>
            </a:ln>
            <a:effectLst/>
          </p:spPr>
          <p:txBody>
            <a:bodyPr wrap="none" anchor="ctr"/>
            <a:lstStyle/>
            <a:p>
              <a:pPr>
                <a:defRPr/>
              </a:pPr>
              <a:endParaRPr lang="en-US" sz="1600">
                <a:solidFill>
                  <a:schemeClr val="accent1"/>
                </a:solidFill>
              </a:endParaRPr>
            </a:p>
          </p:txBody>
        </p:sp>
        <p:sp>
          <p:nvSpPr>
            <p:cNvPr id="202" name="Text Box 1109">
              <a:extLst>
                <a:ext uri="{FF2B5EF4-FFF2-40B4-BE49-F238E27FC236}">
                  <a16:creationId xmlns:a16="http://schemas.microsoft.com/office/drawing/2014/main" id="{24881354-0B38-481E-819D-693EDFB40751}"/>
                </a:ext>
              </a:extLst>
            </p:cNvPr>
            <p:cNvSpPr txBox="1">
              <a:spLocks noChangeArrowheads="1"/>
            </p:cNvSpPr>
            <p:nvPr/>
          </p:nvSpPr>
          <p:spPr bwMode="auto">
            <a:xfrm>
              <a:off x="1977185" y="3357248"/>
              <a:ext cx="1604212" cy="412156"/>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b="1" dirty="0">
                  <a:solidFill>
                    <a:schemeClr val="accent1"/>
                  </a:solidFill>
                </a:rPr>
                <a:t>Diaphragm</a:t>
              </a:r>
            </a:p>
          </p:txBody>
        </p:sp>
        <p:sp>
          <p:nvSpPr>
            <p:cNvPr id="203" name="Text Box 1111">
              <a:extLst>
                <a:ext uri="{FF2B5EF4-FFF2-40B4-BE49-F238E27FC236}">
                  <a16:creationId xmlns:a16="http://schemas.microsoft.com/office/drawing/2014/main" id="{F33B33B4-72AE-4FEB-A692-95548D6F57C5}"/>
                </a:ext>
              </a:extLst>
            </p:cNvPr>
            <p:cNvSpPr txBox="1">
              <a:spLocks noChangeArrowheads="1"/>
            </p:cNvSpPr>
            <p:nvPr/>
          </p:nvSpPr>
          <p:spPr bwMode="auto">
            <a:xfrm>
              <a:off x="7016510" y="2695574"/>
              <a:ext cx="839788" cy="412156"/>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b="1" dirty="0">
                  <a:solidFill>
                    <a:schemeClr val="accent1"/>
                  </a:solidFill>
                </a:rPr>
                <a:t>Vent</a:t>
              </a:r>
            </a:p>
          </p:txBody>
        </p:sp>
        <p:sp>
          <p:nvSpPr>
            <p:cNvPr id="204" name="Line 1112">
              <a:extLst>
                <a:ext uri="{FF2B5EF4-FFF2-40B4-BE49-F238E27FC236}">
                  <a16:creationId xmlns:a16="http://schemas.microsoft.com/office/drawing/2014/main" id="{8C08F8CB-A416-4D36-A5C7-2E5967840C79}"/>
                </a:ext>
              </a:extLst>
            </p:cNvPr>
            <p:cNvSpPr>
              <a:spLocks noChangeShapeType="1"/>
            </p:cNvSpPr>
            <p:nvPr/>
          </p:nvSpPr>
          <p:spPr bwMode="auto">
            <a:xfrm flipH="1">
              <a:off x="6858000" y="3181350"/>
              <a:ext cx="609600" cy="0"/>
            </a:xfrm>
            <a:prstGeom prst="line">
              <a:avLst/>
            </a:prstGeom>
            <a:noFill/>
            <a:ln w="9525">
              <a:solidFill>
                <a:schemeClr val="bg1"/>
              </a:solidFill>
              <a:round/>
              <a:headEnd/>
              <a:tailEnd type="triangle" w="med" len="med"/>
            </a:ln>
            <a:effectLst/>
          </p:spPr>
          <p:txBody>
            <a:bodyPr wrap="none" anchor="ctr"/>
            <a:lstStyle/>
            <a:p>
              <a:pPr>
                <a:defRPr/>
              </a:pPr>
              <a:endParaRPr lang="en-US" sz="1600">
                <a:solidFill>
                  <a:schemeClr val="accent1"/>
                </a:solidFill>
              </a:endParaRPr>
            </a:p>
          </p:txBody>
        </p:sp>
        <p:sp>
          <p:nvSpPr>
            <p:cNvPr id="205" name="Text Box 1115">
              <a:extLst>
                <a:ext uri="{FF2B5EF4-FFF2-40B4-BE49-F238E27FC236}">
                  <a16:creationId xmlns:a16="http://schemas.microsoft.com/office/drawing/2014/main" id="{376B8447-DD33-4410-BBB0-DB78A1F87819}"/>
                </a:ext>
              </a:extLst>
            </p:cNvPr>
            <p:cNvSpPr txBox="1">
              <a:spLocks noChangeArrowheads="1"/>
            </p:cNvSpPr>
            <p:nvPr/>
          </p:nvSpPr>
          <p:spPr bwMode="auto">
            <a:xfrm>
              <a:off x="2710480" y="5507236"/>
              <a:ext cx="1540497" cy="412156"/>
            </a:xfrm>
            <a:prstGeom prst="rect">
              <a:avLst/>
            </a:prstGeom>
            <a:noFill/>
            <a:ln w="9525">
              <a:noFill/>
              <a:miter lim="800000"/>
              <a:headEnd/>
              <a:tailEnd/>
            </a:ln>
            <a:effectLst/>
          </p:spPr>
          <p:txBody>
            <a:bodyPr wrap="square" lIns="121994" tIns="60997" rIns="121994" bIns="60997">
              <a:spAutoFit/>
            </a:bodyPr>
            <a:lstStyle/>
            <a:p>
              <a:pPr algn="ctr" defTabSz="1221106">
                <a:spcBef>
                  <a:spcPct val="50000"/>
                </a:spcBef>
                <a:defRPr/>
              </a:pPr>
              <a:r>
                <a:rPr lang="en-US" sz="1600" b="1" dirty="0">
                  <a:solidFill>
                    <a:schemeClr val="accent1"/>
                  </a:solidFill>
                </a:rPr>
                <a:t>Valve seat</a:t>
              </a:r>
            </a:p>
          </p:txBody>
        </p:sp>
        <p:sp>
          <p:nvSpPr>
            <p:cNvPr id="206" name="Line 1116">
              <a:extLst>
                <a:ext uri="{FF2B5EF4-FFF2-40B4-BE49-F238E27FC236}">
                  <a16:creationId xmlns:a16="http://schemas.microsoft.com/office/drawing/2014/main" id="{A8F0F09D-A2ED-44F5-9AE0-17400DD3A186}"/>
                </a:ext>
              </a:extLst>
            </p:cNvPr>
            <p:cNvSpPr>
              <a:spLocks noChangeShapeType="1"/>
            </p:cNvSpPr>
            <p:nvPr/>
          </p:nvSpPr>
          <p:spPr bwMode="auto">
            <a:xfrm flipH="1" flipV="1">
              <a:off x="5334000" y="5314950"/>
              <a:ext cx="228600" cy="762000"/>
            </a:xfrm>
            <a:prstGeom prst="line">
              <a:avLst/>
            </a:prstGeom>
            <a:noFill/>
            <a:ln w="9525">
              <a:solidFill>
                <a:schemeClr val="bg1"/>
              </a:solidFill>
              <a:round/>
              <a:headEnd/>
              <a:tailEnd type="triangle" w="med" len="med"/>
            </a:ln>
            <a:effectLst/>
          </p:spPr>
          <p:txBody>
            <a:bodyPr wrap="none" anchor="ctr"/>
            <a:lstStyle/>
            <a:p>
              <a:pPr>
                <a:defRPr/>
              </a:pPr>
              <a:endParaRPr lang="en-US" sz="1600">
                <a:solidFill>
                  <a:schemeClr val="accent1"/>
                </a:solidFill>
              </a:endParaRPr>
            </a:p>
          </p:txBody>
        </p:sp>
        <p:sp>
          <p:nvSpPr>
            <p:cNvPr id="207" name="Text Box 1117">
              <a:extLst>
                <a:ext uri="{FF2B5EF4-FFF2-40B4-BE49-F238E27FC236}">
                  <a16:creationId xmlns:a16="http://schemas.microsoft.com/office/drawing/2014/main" id="{7514E0BC-E65C-4AF5-B2DC-AD3B82C20A4A}"/>
                </a:ext>
              </a:extLst>
            </p:cNvPr>
            <p:cNvSpPr txBox="1">
              <a:spLocks noChangeArrowheads="1"/>
            </p:cNvSpPr>
            <p:nvPr/>
          </p:nvSpPr>
          <p:spPr bwMode="auto">
            <a:xfrm>
              <a:off x="188782" y="4842173"/>
              <a:ext cx="2286000" cy="412156"/>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b="1" dirty="0">
                  <a:solidFill>
                    <a:schemeClr val="accent1"/>
                  </a:solidFill>
                </a:rPr>
                <a:t>High pressure in</a:t>
              </a:r>
            </a:p>
          </p:txBody>
        </p:sp>
        <p:sp>
          <p:nvSpPr>
            <p:cNvPr id="208" name="Text Box 1118">
              <a:extLst>
                <a:ext uri="{FF2B5EF4-FFF2-40B4-BE49-F238E27FC236}">
                  <a16:creationId xmlns:a16="http://schemas.microsoft.com/office/drawing/2014/main" id="{D4FC6E15-8BFE-47A4-934C-52261B23ACDF}"/>
                </a:ext>
              </a:extLst>
            </p:cNvPr>
            <p:cNvSpPr txBox="1">
              <a:spLocks noChangeArrowheads="1"/>
            </p:cNvSpPr>
            <p:nvPr/>
          </p:nvSpPr>
          <p:spPr bwMode="auto">
            <a:xfrm>
              <a:off x="6917779" y="5022864"/>
              <a:ext cx="2209799" cy="412156"/>
            </a:xfrm>
            <a:prstGeom prst="rect">
              <a:avLst/>
            </a:prstGeom>
            <a:noFill/>
            <a:ln w="9525">
              <a:noFill/>
              <a:miter lim="800000"/>
              <a:headEnd/>
              <a:tailEnd/>
            </a:ln>
            <a:effectLst/>
          </p:spPr>
          <p:txBody>
            <a:bodyPr wrap="square" lIns="121994" tIns="60997" rIns="121994" bIns="60997">
              <a:spAutoFit/>
            </a:bodyPr>
            <a:lstStyle/>
            <a:p>
              <a:pPr defTabSz="1221106">
                <a:spcBef>
                  <a:spcPct val="50000"/>
                </a:spcBef>
                <a:defRPr/>
              </a:pPr>
              <a:r>
                <a:rPr lang="en-US" sz="1600" b="1" dirty="0">
                  <a:solidFill>
                    <a:schemeClr val="accent1"/>
                  </a:solidFill>
                </a:rPr>
                <a:t>Low pressure out</a:t>
              </a:r>
            </a:p>
          </p:txBody>
        </p:sp>
        <p:sp>
          <p:nvSpPr>
            <p:cNvPr id="209" name="Rectangle 1121">
              <a:extLst>
                <a:ext uri="{FF2B5EF4-FFF2-40B4-BE49-F238E27FC236}">
                  <a16:creationId xmlns:a16="http://schemas.microsoft.com/office/drawing/2014/main" id="{1DB1AF1A-0168-4A8E-BD1E-DF2897D407D2}"/>
                </a:ext>
              </a:extLst>
            </p:cNvPr>
            <p:cNvSpPr>
              <a:spLocks noChangeArrowheads="1"/>
            </p:cNvSpPr>
            <p:nvPr/>
          </p:nvSpPr>
          <p:spPr bwMode="auto">
            <a:xfrm>
              <a:off x="4267200" y="1123950"/>
              <a:ext cx="762000" cy="762000"/>
            </a:xfrm>
            <a:prstGeom prst="rect">
              <a:avLst/>
            </a:prstGeom>
            <a:noFill/>
            <a:ln w="19050">
              <a:solidFill>
                <a:schemeClr val="folHlink"/>
              </a:solidFill>
              <a:miter lim="800000"/>
              <a:headEnd/>
              <a:tailEnd/>
            </a:ln>
            <a:effectLst/>
          </p:spPr>
          <p:txBody>
            <a:bodyPr wrap="none" anchor="ctr"/>
            <a:lstStyle/>
            <a:p>
              <a:pPr>
                <a:defRPr/>
              </a:pPr>
              <a:endParaRPr lang="en-US" sz="1600">
                <a:solidFill>
                  <a:schemeClr val="accent1"/>
                </a:solidFill>
              </a:endParaRPr>
            </a:p>
          </p:txBody>
        </p:sp>
        <p:sp>
          <p:nvSpPr>
            <p:cNvPr id="210" name="Rectangle 1122">
              <a:extLst>
                <a:ext uri="{FF2B5EF4-FFF2-40B4-BE49-F238E27FC236}">
                  <a16:creationId xmlns:a16="http://schemas.microsoft.com/office/drawing/2014/main" id="{E5B3D941-F45E-46E3-928B-608A19429CC9}"/>
                </a:ext>
              </a:extLst>
            </p:cNvPr>
            <p:cNvSpPr>
              <a:spLocks noChangeArrowheads="1"/>
            </p:cNvSpPr>
            <p:nvPr/>
          </p:nvSpPr>
          <p:spPr bwMode="auto">
            <a:xfrm>
              <a:off x="4343400" y="1123950"/>
              <a:ext cx="609600" cy="762000"/>
            </a:xfrm>
            <a:prstGeom prst="rect">
              <a:avLst/>
            </a:prstGeom>
            <a:noFill/>
            <a:ln w="19050">
              <a:solidFill>
                <a:schemeClr val="folHlink"/>
              </a:solidFill>
              <a:miter lim="800000"/>
              <a:headEnd/>
              <a:tailEnd/>
            </a:ln>
            <a:effectLst/>
          </p:spPr>
          <p:txBody>
            <a:bodyPr wrap="none" anchor="ctr"/>
            <a:lstStyle/>
            <a:p>
              <a:pPr>
                <a:defRPr/>
              </a:pPr>
              <a:endParaRPr lang="en-US" sz="1600">
                <a:solidFill>
                  <a:schemeClr val="accent1"/>
                </a:solidFill>
              </a:endParaRPr>
            </a:p>
          </p:txBody>
        </p:sp>
        <p:sp>
          <p:nvSpPr>
            <p:cNvPr id="211" name="Rectangle 1123">
              <a:extLst>
                <a:ext uri="{FF2B5EF4-FFF2-40B4-BE49-F238E27FC236}">
                  <a16:creationId xmlns:a16="http://schemas.microsoft.com/office/drawing/2014/main" id="{A44CB11A-DF49-43C9-8068-05A2E315288D}"/>
                </a:ext>
              </a:extLst>
            </p:cNvPr>
            <p:cNvSpPr>
              <a:spLocks noChangeArrowheads="1"/>
            </p:cNvSpPr>
            <p:nvPr/>
          </p:nvSpPr>
          <p:spPr bwMode="auto">
            <a:xfrm>
              <a:off x="4648200" y="1276350"/>
              <a:ext cx="76200" cy="152400"/>
            </a:xfrm>
            <a:prstGeom prst="rect">
              <a:avLst/>
            </a:prstGeom>
            <a:solidFill>
              <a:schemeClr val="accent2"/>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212" name="Rectangle 1124">
              <a:extLst>
                <a:ext uri="{FF2B5EF4-FFF2-40B4-BE49-F238E27FC236}">
                  <a16:creationId xmlns:a16="http://schemas.microsoft.com/office/drawing/2014/main" id="{F5FFB0E5-51A8-4517-916F-15AB13C32F07}"/>
                </a:ext>
              </a:extLst>
            </p:cNvPr>
            <p:cNvSpPr>
              <a:spLocks noChangeArrowheads="1"/>
            </p:cNvSpPr>
            <p:nvPr/>
          </p:nvSpPr>
          <p:spPr bwMode="auto">
            <a:xfrm>
              <a:off x="4343400" y="1123950"/>
              <a:ext cx="609600" cy="762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213" name="Rectangle 1125">
              <a:extLst>
                <a:ext uri="{FF2B5EF4-FFF2-40B4-BE49-F238E27FC236}">
                  <a16:creationId xmlns:a16="http://schemas.microsoft.com/office/drawing/2014/main" id="{CB5874FA-97E7-4592-8CE1-C9D5840CB49D}"/>
                </a:ext>
              </a:extLst>
            </p:cNvPr>
            <p:cNvSpPr>
              <a:spLocks noChangeArrowheads="1"/>
            </p:cNvSpPr>
            <p:nvPr/>
          </p:nvSpPr>
          <p:spPr bwMode="auto">
            <a:xfrm>
              <a:off x="4267200" y="971550"/>
              <a:ext cx="762000" cy="1524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214" name="Line 1126">
              <a:extLst>
                <a:ext uri="{FF2B5EF4-FFF2-40B4-BE49-F238E27FC236}">
                  <a16:creationId xmlns:a16="http://schemas.microsoft.com/office/drawing/2014/main" id="{BB6CE131-C37C-4074-B2FD-48E941729DAB}"/>
                </a:ext>
              </a:extLst>
            </p:cNvPr>
            <p:cNvSpPr>
              <a:spLocks noChangeShapeType="1"/>
            </p:cNvSpPr>
            <p:nvPr/>
          </p:nvSpPr>
          <p:spPr bwMode="auto">
            <a:xfrm>
              <a:off x="43434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15" name="Line 1127">
              <a:extLst>
                <a:ext uri="{FF2B5EF4-FFF2-40B4-BE49-F238E27FC236}">
                  <a16:creationId xmlns:a16="http://schemas.microsoft.com/office/drawing/2014/main" id="{3E8809D3-0ED0-470F-91CD-A4E8F3C7BD48}"/>
                </a:ext>
              </a:extLst>
            </p:cNvPr>
            <p:cNvSpPr>
              <a:spLocks noChangeShapeType="1"/>
            </p:cNvSpPr>
            <p:nvPr/>
          </p:nvSpPr>
          <p:spPr bwMode="auto">
            <a:xfrm>
              <a:off x="44196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16" name="Line 1128">
              <a:extLst>
                <a:ext uri="{FF2B5EF4-FFF2-40B4-BE49-F238E27FC236}">
                  <a16:creationId xmlns:a16="http://schemas.microsoft.com/office/drawing/2014/main" id="{76C7F1BB-FA01-426B-980A-B91D3AAEF585}"/>
                </a:ext>
              </a:extLst>
            </p:cNvPr>
            <p:cNvSpPr>
              <a:spLocks noChangeShapeType="1"/>
            </p:cNvSpPr>
            <p:nvPr/>
          </p:nvSpPr>
          <p:spPr bwMode="auto">
            <a:xfrm>
              <a:off x="4497388"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17" name="Line 1129">
              <a:extLst>
                <a:ext uri="{FF2B5EF4-FFF2-40B4-BE49-F238E27FC236}">
                  <a16:creationId xmlns:a16="http://schemas.microsoft.com/office/drawing/2014/main" id="{61A03D0B-945B-4351-BA4E-B10171E54EFB}"/>
                </a:ext>
              </a:extLst>
            </p:cNvPr>
            <p:cNvSpPr>
              <a:spLocks noChangeShapeType="1"/>
            </p:cNvSpPr>
            <p:nvPr/>
          </p:nvSpPr>
          <p:spPr bwMode="auto">
            <a:xfrm>
              <a:off x="45720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18" name="Line 1130">
              <a:extLst>
                <a:ext uri="{FF2B5EF4-FFF2-40B4-BE49-F238E27FC236}">
                  <a16:creationId xmlns:a16="http://schemas.microsoft.com/office/drawing/2014/main" id="{7E0C7E34-19E3-490A-8F5F-CB3CCB0E2F53}"/>
                </a:ext>
              </a:extLst>
            </p:cNvPr>
            <p:cNvSpPr>
              <a:spLocks noChangeShapeType="1"/>
            </p:cNvSpPr>
            <p:nvPr/>
          </p:nvSpPr>
          <p:spPr bwMode="auto">
            <a:xfrm>
              <a:off x="46482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19" name="Line 1131">
              <a:extLst>
                <a:ext uri="{FF2B5EF4-FFF2-40B4-BE49-F238E27FC236}">
                  <a16:creationId xmlns:a16="http://schemas.microsoft.com/office/drawing/2014/main" id="{11F3CCE5-C7C5-4352-8EB3-ED77C974658D}"/>
                </a:ext>
              </a:extLst>
            </p:cNvPr>
            <p:cNvSpPr>
              <a:spLocks noChangeShapeType="1"/>
            </p:cNvSpPr>
            <p:nvPr/>
          </p:nvSpPr>
          <p:spPr bwMode="auto">
            <a:xfrm>
              <a:off x="47244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20" name="Line 1132">
              <a:extLst>
                <a:ext uri="{FF2B5EF4-FFF2-40B4-BE49-F238E27FC236}">
                  <a16:creationId xmlns:a16="http://schemas.microsoft.com/office/drawing/2014/main" id="{7C583E18-FC68-4002-A7C9-502B53108C46}"/>
                </a:ext>
              </a:extLst>
            </p:cNvPr>
            <p:cNvSpPr>
              <a:spLocks noChangeShapeType="1"/>
            </p:cNvSpPr>
            <p:nvPr/>
          </p:nvSpPr>
          <p:spPr bwMode="auto">
            <a:xfrm>
              <a:off x="48006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21" name="Line 1133">
              <a:extLst>
                <a:ext uri="{FF2B5EF4-FFF2-40B4-BE49-F238E27FC236}">
                  <a16:creationId xmlns:a16="http://schemas.microsoft.com/office/drawing/2014/main" id="{B2DEB681-DC7E-4587-9EEA-12846670728C}"/>
                </a:ext>
              </a:extLst>
            </p:cNvPr>
            <p:cNvSpPr>
              <a:spLocks noChangeShapeType="1"/>
            </p:cNvSpPr>
            <p:nvPr/>
          </p:nvSpPr>
          <p:spPr bwMode="auto">
            <a:xfrm>
              <a:off x="4878388"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22" name="Line 1134">
              <a:extLst>
                <a:ext uri="{FF2B5EF4-FFF2-40B4-BE49-F238E27FC236}">
                  <a16:creationId xmlns:a16="http://schemas.microsoft.com/office/drawing/2014/main" id="{819055B8-D21B-4D5A-99C1-0235A575609C}"/>
                </a:ext>
              </a:extLst>
            </p:cNvPr>
            <p:cNvSpPr>
              <a:spLocks noChangeShapeType="1"/>
            </p:cNvSpPr>
            <p:nvPr/>
          </p:nvSpPr>
          <p:spPr bwMode="auto">
            <a:xfrm>
              <a:off x="4953000" y="971550"/>
              <a:ext cx="0" cy="152400"/>
            </a:xfrm>
            <a:prstGeom prst="line">
              <a:avLst/>
            </a:prstGeom>
            <a:noFill/>
            <a:ln w="19050">
              <a:solidFill>
                <a:schemeClr val="tx1"/>
              </a:solidFill>
              <a:round/>
              <a:headEnd/>
              <a:tailEnd/>
            </a:ln>
            <a:effectLst/>
          </p:spPr>
          <p:txBody>
            <a:bodyPr wrap="none" anchor="ctr"/>
            <a:lstStyle/>
            <a:p>
              <a:pPr>
                <a:defRPr/>
              </a:pPr>
              <a:endParaRPr lang="en-US" sz="1600">
                <a:solidFill>
                  <a:schemeClr val="accent1"/>
                </a:solidFill>
              </a:endParaRPr>
            </a:p>
          </p:txBody>
        </p:sp>
        <p:sp>
          <p:nvSpPr>
            <p:cNvPr id="223" name="Rectangle 1135">
              <a:extLst>
                <a:ext uri="{FF2B5EF4-FFF2-40B4-BE49-F238E27FC236}">
                  <a16:creationId xmlns:a16="http://schemas.microsoft.com/office/drawing/2014/main" id="{49E13076-C715-4095-8EC5-E5CE89040114}"/>
                </a:ext>
              </a:extLst>
            </p:cNvPr>
            <p:cNvSpPr>
              <a:spLocks noChangeArrowheads="1"/>
            </p:cNvSpPr>
            <p:nvPr/>
          </p:nvSpPr>
          <p:spPr bwMode="auto">
            <a:xfrm>
              <a:off x="4267200" y="1123950"/>
              <a:ext cx="76200" cy="7620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sp>
          <p:nvSpPr>
            <p:cNvPr id="224" name="Rectangle 1136">
              <a:extLst>
                <a:ext uri="{FF2B5EF4-FFF2-40B4-BE49-F238E27FC236}">
                  <a16:creationId xmlns:a16="http://schemas.microsoft.com/office/drawing/2014/main" id="{E3901DE9-190D-40C9-8322-052F0A7BF3C8}"/>
                </a:ext>
              </a:extLst>
            </p:cNvPr>
            <p:cNvSpPr>
              <a:spLocks noChangeArrowheads="1"/>
            </p:cNvSpPr>
            <p:nvPr/>
          </p:nvSpPr>
          <p:spPr bwMode="auto">
            <a:xfrm>
              <a:off x="4953000" y="1123950"/>
              <a:ext cx="76200" cy="762000"/>
            </a:xfrm>
            <a:prstGeom prst="rect">
              <a:avLst/>
            </a:prstGeom>
            <a:solidFill>
              <a:schemeClr val="folHlink"/>
            </a:solidFill>
            <a:ln w="9525">
              <a:solidFill>
                <a:schemeClr val="tx1"/>
              </a:solidFill>
              <a:miter lim="800000"/>
              <a:headEnd/>
              <a:tailEnd/>
            </a:ln>
            <a:effectLst/>
          </p:spPr>
          <p:txBody>
            <a:bodyPr wrap="none" anchor="ctr"/>
            <a:lstStyle/>
            <a:p>
              <a:pPr>
                <a:defRPr/>
              </a:pPr>
              <a:endParaRPr lang="en-US" sz="1600">
                <a:solidFill>
                  <a:schemeClr val="accent1"/>
                </a:solidFill>
              </a:endParaRPr>
            </a:p>
          </p:txBody>
        </p:sp>
        <p:cxnSp>
          <p:nvCxnSpPr>
            <p:cNvPr id="225" name="Straight Arrow Connector 224">
              <a:extLst>
                <a:ext uri="{FF2B5EF4-FFF2-40B4-BE49-F238E27FC236}">
                  <a16:creationId xmlns:a16="http://schemas.microsoft.com/office/drawing/2014/main" id="{0BF0EA39-0DFC-4D83-BCA7-4C66AC159A8B}"/>
                </a:ext>
              </a:extLst>
            </p:cNvPr>
            <p:cNvCxnSpPr/>
            <p:nvPr/>
          </p:nvCxnSpPr>
          <p:spPr bwMode="auto">
            <a:xfrm flipV="1">
              <a:off x="6629400" y="2876550"/>
              <a:ext cx="0" cy="573882"/>
            </a:xfrm>
            <a:prstGeom prst="straightConnector1">
              <a:avLst/>
            </a:prstGeom>
            <a:solidFill>
              <a:schemeClr val="accent1"/>
            </a:solidFill>
            <a:ln w="19050" cap="flat" cmpd="sng" algn="ctr">
              <a:solidFill>
                <a:schemeClr val="accent1"/>
              </a:solidFill>
              <a:prstDash val="solid"/>
              <a:round/>
              <a:headEnd type="none" w="med" len="med"/>
              <a:tailEnd type="triangle"/>
            </a:ln>
            <a:effectLst/>
          </p:spPr>
        </p:cxnSp>
      </p:grpSp>
    </p:spTree>
    <p:extLst>
      <p:ext uri="{BB962C8B-B14F-4D97-AF65-F5344CB8AC3E}">
        <p14:creationId xmlns:p14="http://schemas.microsoft.com/office/powerpoint/2010/main" val="4204034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2C14F-B102-3A7A-6123-5D79794A17A1}"/>
              </a:ext>
            </a:extLst>
          </p:cNvPr>
          <p:cNvSpPr>
            <a:spLocks noGrp="1"/>
          </p:cNvSpPr>
          <p:nvPr>
            <p:ph type="body" sz="quarter" idx="13"/>
          </p:nvPr>
        </p:nvSpPr>
        <p:spPr/>
        <p:txBody>
          <a:bodyPr/>
          <a:lstStyle/>
          <a:p>
            <a:r>
              <a:rPr lang="en-US" sz="4000" dirty="0"/>
              <a:t>Troubleshooting In-line Gas Regulators</a:t>
            </a:r>
          </a:p>
        </p:txBody>
      </p:sp>
      <p:pic>
        <p:nvPicPr>
          <p:cNvPr id="17" name="Picture 16">
            <a:extLst>
              <a:ext uri="{FF2B5EF4-FFF2-40B4-BE49-F238E27FC236}">
                <a16:creationId xmlns:a16="http://schemas.microsoft.com/office/drawing/2014/main" id="{BD37E8A8-06D7-40C3-A398-5B599AC4A670}"/>
              </a:ext>
            </a:extLst>
          </p:cNvPr>
          <p:cNvPicPr>
            <a:picLocks noChangeAspect="1"/>
          </p:cNvPicPr>
          <p:nvPr/>
        </p:nvPicPr>
        <p:blipFill>
          <a:blip r:embed="rId3"/>
          <a:stretch>
            <a:fillRect/>
          </a:stretch>
        </p:blipFill>
        <p:spPr>
          <a:xfrm>
            <a:off x="762000" y="3311497"/>
            <a:ext cx="3841643" cy="2900832"/>
          </a:xfrm>
          <a:prstGeom prst="rect">
            <a:avLst/>
          </a:prstGeom>
          <a:effectLst/>
        </p:spPr>
      </p:pic>
      <p:pic>
        <p:nvPicPr>
          <p:cNvPr id="18" name="Picture 17">
            <a:extLst>
              <a:ext uri="{FF2B5EF4-FFF2-40B4-BE49-F238E27FC236}">
                <a16:creationId xmlns:a16="http://schemas.microsoft.com/office/drawing/2014/main" id="{CA87941B-26F3-4DDC-B907-F633F48743F1}"/>
              </a:ext>
            </a:extLst>
          </p:cNvPr>
          <p:cNvPicPr>
            <a:picLocks noChangeAspect="1"/>
          </p:cNvPicPr>
          <p:nvPr/>
        </p:nvPicPr>
        <p:blipFill>
          <a:blip r:embed="rId4"/>
          <a:stretch>
            <a:fillRect/>
          </a:stretch>
        </p:blipFill>
        <p:spPr>
          <a:xfrm>
            <a:off x="7696200" y="3311497"/>
            <a:ext cx="4194832" cy="2900832"/>
          </a:xfrm>
          <a:prstGeom prst="rect">
            <a:avLst/>
          </a:prstGeom>
          <a:ln>
            <a:solidFill>
              <a:schemeClr val="tx2"/>
            </a:solidFill>
          </a:ln>
          <a:effectLst/>
        </p:spPr>
      </p:pic>
      <p:sp>
        <p:nvSpPr>
          <p:cNvPr id="8" name="Text Placeholder 10">
            <a:extLst>
              <a:ext uri="{FF2B5EF4-FFF2-40B4-BE49-F238E27FC236}">
                <a16:creationId xmlns:a16="http://schemas.microsoft.com/office/drawing/2014/main" id="{0746201A-1BB3-567A-1874-B6475346EFBF}"/>
              </a:ext>
            </a:extLst>
          </p:cNvPr>
          <p:cNvSpPr>
            <a:spLocks noGrp="1"/>
          </p:cNvSpPr>
          <p:nvPr>
            <p:ph type="body" sz="quarter" idx="15"/>
          </p:nvPr>
        </p:nvSpPr>
        <p:spPr>
          <a:xfrm>
            <a:off x="762000" y="1554480"/>
            <a:ext cx="13468350" cy="4089002"/>
          </a:xfrm>
        </p:spPr>
        <p:txBody>
          <a:bodyPr/>
          <a:lstStyle/>
          <a:p>
            <a:pPr>
              <a:spcBef>
                <a:spcPts val="0"/>
              </a:spcBef>
              <a:spcAft>
                <a:spcPts val="0"/>
              </a:spcAft>
            </a:pPr>
            <a:r>
              <a:rPr lang="en-US" sz="2400" dirty="0"/>
              <a:t>The internal diaphragm must flex to effectively regulate the pressure.</a:t>
            </a:r>
          </a:p>
          <a:p>
            <a:pPr>
              <a:spcBef>
                <a:spcPts val="0"/>
              </a:spcBef>
              <a:spcAft>
                <a:spcPts val="0"/>
              </a:spcAft>
            </a:pPr>
            <a:r>
              <a:rPr lang="en-US" sz="2400" dirty="0"/>
              <a:t>Pressure buildup on back side of the diaphragm will cause an increased outlet pressure.</a:t>
            </a:r>
          </a:p>
          <a:p>
            <a:pPr>
              <a:spcBef>
                <a:spcPts val="0"/>
              </a:spcBef>
              <a:spcAft>
                <a:spcPts val="0"/>
              </a:spcAft>
            </a:pPr>
            <a:r>
              <a:rPr lang="en-US" sz="2400" dirty="0"/>
              <a:t>Excessive back-pressure must be vented to atmosphere to maintain proper flexibility and pressure regulation.</a:t>
            </a:r>
          </a:p>
        </p:txBody>
      </p:sp>
      <p:grpSp>
        <p:nvGrpSpPr>
          <p:cNvPr id="5" name="Group 4">
            <a:extLst>
              <a:ext uri="{FF2B5EF4-FFF2-40B4-BE49-F238E27FC236}">
                <a16:creationId xmlns:a16="http://schemas.microsoft.com/office/drawing/2014/main" id="{48609FEB-AA52-597C-5F9B-3C5E2F735AC8}"/>
              </a:ext>
            </a:extLst>
          </p:cNvPr>
          <p:cNvGrpSpPr/>
          <p:nvPr/>
        </p:nvGrpSpPr>
        <p:grpSpPr>
          <a:xfrm>
            <a:off x="3" y="6575787"/>
            <a:ext cx="7696199" cy="987424"/>
            <a:chOff x="3" y="7115019"/>
            <a:chExt cx="7696199" cy="987424"/>
          </a:xfrm>
        </p:grpSpPr>
        <p:sp>
          <p:nvSpPr>
            <p:cNvPr id="6" name="Rectangle 5">
              <a:extLst>
                <a:ext uri="{FF2B5EF4-FFF2-40B4-BE49-F238E27FC236}">
                  <a16:creationId xmlns:a16="http://schemas.microsoft.com/office/drawing/2014/main" id="{A7880E92-4F6F-0A40-93EE-08641444F2BE}"/>
                </a:ext>
              </a:extLst>
            </p:cNvPr>
            <p:cNvSpPr/>
            <p:nvPr/>
          </p:nvSpPr>
          <p:spPr bwMode="auto">
            <a:xfrm rot="16200000">
              <a:off x="3354391" y="3760631"/>
              <a:ext cx="987424" cy="7696199"/>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dirty="0">
                <a:solidFill>
                  <a:schemeClr val="bg1"/>
                </a:solidFill>
                <a:latin typeface="Noto Sans" panose="020B0502040504020204" pitchFamily="34" charset="0"/>
                <a:ea typeface="Fira Sans Light" panose="020B0403050000020004" charset="0"/>
              </a:endParaRPr>
            </a:p>
          </p:txBody>
        </p:sp>
        <p:pic>
          <p:nvPicPr>
            <p:cNvPr id="7" name="Picture 6">
              <a:extLst>
                <a:ext uri="{FF2B5EF4-FFF2-40B4-BE49-F238E27FC236}">
                  <a16:creationId xmlns:a16="http://schemas.microsoft.com/office/drawing/2014/main" id="{21B6DC1F-10FB-EA54-8E36-6934FC1DD4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03" y="7455738"/>
              <a:ext cx="305985" cy="305985"/>
            </a:xfrm>
            <a:prstGeom prst="rect">
              <a:avLst/>
            </a:prstGeom>
            <a:ln>
              <a:noFill/>
            </a:ln>
          </p:spPr>
        </p:pic>
      </p:grpSp>
      <p:sp>
        <p:nvSpPr>
          <p:cNvPr id="13" name="Rectangle 12">
            <a:extLst>
              <a:ext uri="{FF2B5EF4-FFF2-40B4-BE49-F238E27FC236}">
                <a16:creationId xmlns:a16="http://schemas.microsoft.com/office/drawing/2014/main" id="{FE5CBE89-3B55-7CAB-97C3-3372841A68B9}"/>
              </a:ext>
            </a:extLst>
          </p:cNvPr>
          <p:cNvSpPr/>
          <p:nvPr/>
        </p:nvSpPr>
        <p:spPr>
          <a:xfrm>
            <a:off x="645779" y="6715556"/>
            <a:ext cx="7679071" cy="707886"/>
          </a:xfrm>
          <a:prstGeom prst="rect">
            <a:avLst/>
          </a:prstGeom>
        </p:spPr>
        <p:txBody>
          <a:bodyPr wrap="square">
            <a:spAutoFit/>
          </a:bodyPr>
          <a:lstStyle/>
          <a:p>
            <a:r>
              <a:rPr lang="en-US" sz="2000" b="1" dirty="0">
                <a:solidFill>
                  <a:schemeClr val="accent4"/>
                </a:solidFill>
              </a:rPr>
              <a:t>TECH TIP: </a:t>
            </a:r>
            <a:r>
              <a:rPr lang="en-US" sz="2000" dirty="0">
                <a:solidFill>
                  <a:schemeClr val="accent4"/>
                </a:solidFill>
              </a:rPr>
              <a:t>Ice buildup on the outdoor regulator can prevent venting and cause increased gas pressure entering house.</a:t>
            </a:r>
          </a:p>
        </p:txBody>
      </p:sp>
    </p:spTree>
    <p:extLst>
      <p:ext uri="{BB962C8B-B14F-4D97-AF65-F5344CB8AC3E}">
        <p14:creationId xmlns:p14="http://schemas.microsoft.com/office/powerpoint/2010/main" val="3403660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B1653C-1BE5-0004-CFBE-6C5216596CAF}"/>
              </a:ext>
            </a:extLst>
          </p:cNvPr>
          <p:cNvSpPr>
            <a:spLocks noGrp="1"/>
          </p:cNvSpPr>
          <p:nvPr>
            <p:ph type="body" sz="quarter" idx="15"/>
          </p:nvPr>
        </p:nvSpPr>
        <p:spPr>
          <a:xfrm>
            <a:off x="762000" y="2103120"/>
            <a:ext cx="5143500" cy="2978192"/>
          </a:xfrm>
        </p:spPr>
        <p:txBody>
          <a:bodyPr/>
          <a:lstStyle/>
          <a:p>
            <a:r>
              <a:rPr lang="en-US" sz="2800" kern="0" dirty="0"/>
              <a:t>Corrosion or contamination in either orifice will greatly affect the outlet pressure.</a:t>
            </a:r>
          </a:p>
          <a:p>
            <a:endParaRPr lang="en-US" sz="2800" dirty="0"/>
          </a:p>
        </p:txBody>
      </p:sp>
      <p:sp>
        <p:nvSpPr>
          <p:cNvPr id="10" name="Text Placeholder 2">
            <a:extLst>
              <a:ext uri="{FF2B5EF4-FFF2-40B4-BE49-F238E27FC236}">
                <a16:creationId xmlns:a16="http://schemas.microsoft.com/office/drawing/2014/main" id="{B86BA935-2485-4CD8-9025-71878990EA68}"/>
              </a:ext>
            </a:extLst>
          </p:cNvPr>
          <p:cNvSpPr>
            <a:spLocks noGrp="1"/>
          </p:cNvSpPr>
          <p:nvPr>
            <p:ph type="body" sz="quarter" idx="13"/>
          </p:nvPr>
        </p:nvSpPr>
        <p:spPr/>
        <p:txBody>
          <a:bodyPr/>
          <a:lstStyle/>
          <a:p>
            <a:pPr marL="0" indent="0">
              <a:buNone/>
            </a:pPr>
            <a:r>
              <a:rPr lang="en-US" sz="4000" dirty="0"/>
              <a:t>Results of Gas Valve Contamination</a:t>
            </a:r>
            <a:endParaRPr lang="en-US" sz="4000" kern="0" dirty="0"/>
          </a:p>
        </p:txBody>
      </p:sp>
      <p:pic>
        <p:nvPicPr>
          <p:cNvPr id="120" name="Picture 119" descr="36J22 Gas Flow Schematic With Color.png">
            <a:extLst>
              <a:ext uri="{FF2B5EF4-FFF2-40B4-BE49-F238E27FC236}">
                <a16:creationId xmlns:a16="http://schemas.microsoft.com/office/drawing/2014/main" id="{D88C2C15-2395-441E-95FE-0F23A56E5367}"/>
              </a:ext>
            </a:extLst>
          </p:cNvPr>
          <p:cNvPicPr>
            <a:picLocks noChangeAspect="1"/>
          </p:cNvPicPr>
          <p:nvPr/>
        </p:nvPicPr>
        <p:blipFill>
          <a:blip r:embed="rId3" cstate="screen">
            <a:extLst>
              <a:ext uri="{28A0092B-C50C-407E-A947-70E740481C1C}">
                <a14:useLocalDpi xmlns:a14="http://schemas.microsoft.com/office/drawing/2010/main"/>
              </a:ext>
            </a:extLst>
          </a:blip>
          <a:srcRect l="11186" t="15300" r="16700" b="4208"/>
          <a:stretch>
            <a:fillRect/>
          </a:stretch>
        </p:blipFill>
        <p:spPr>
          <a:xfrm>
            <a:off x="6934200" y="1888305"/>
            <a:ext cx="6564536" cy="5574097"/>
          </a:xfrm>
          <a:prstGeom prst="rect">
            <a:avLst/>
          </a:prstGeom>
        </p:spPr>
      </p:pic>
      <p:pic>
        <p:nvPicPr>
          <p:cNvPr id="121" name="Picture 120" descr="regulator spring.png">
            <a:extLst>
              <a:ext uri="{FF2B5EF4-FFF2-40B4-BE49-F238E27FC236}">
                <a16:creationId xmlns:a16="http://schemas.microsoft.com/office/drawing/2014/main" id="{D85AEA98-F5FC-4181-A382-40915BBF9787}"/>
              </a:ext>
            </a:extLst>
          </p:cNvPr>
          <p:cNvPicPr>
            <a:picLocks noChangeAspect="1"/>
          </p:cNvPicPr>
          <p:nvPr/>
        </p:nvPicPr>
        <p:blipFill>
          <a:blip r:embed="rId4" cstate="print"/>
          <a:stretch>
            <a:fillRect/>
          </a:stretch>
        </p:blipFill>
        <p:spPr>
          <a:xfrm>
            <a:off x="11560650" y="2970625"/>
            <a:ext cx="182880" cy="351689"/>
          </a:xfrm>
          <a:prstGeom prst="rect">
            <a:avLst/>
          </a:prstGeom>
        </p:spPr>
      </p:pic>
      <p:sp>
        <p:nvSpPr>
          <p:cNvPr id="122" name="TextBox 121">
            <a:extLst>
              <a:ext uri="{FF2B5EF4-FFF2-40B4-BE49-F238E27FC236}">
                <a16:creationId xmlns:a16="http://schemas.microsoft.com/office/drawing/2014/main" id="{42D2456B-8958-46F5-9DBC-00147FFD6ABD}"/>
              </a:ext>
            </a:extLst>
          </p:cNvPr>
          <p:cNvSpPr txBox="1"/>
          <p:nvPr/>
        </p:nvSpPr>
        <p:spPr>
          <a:xfrm>
            <a:off x="6187980" y="5601218"/>
            <a:ext cx="1981070" cy="707886"/>
          </a:xfrm>
          <a:prstGeom prst="rect">
            <a:avLst/>
          </a:prstGeom>
          <a:noFill/>
        </p:spPr>
        <p:txBody>
          <a:bodyPr wrap="square" rtlCol="0">
            <a:spAutoFit/>
          </a:bodyPr>
          <a:lstStyle/>
          <a:p>
            <a:pPr algn="ctr"/>
            <a:r>
              <a:rPr lang="en-US" sz="2000" b="1" dirty="0">
                <a:solidFill>
                  <a:schemeClr val="accent4"/>
                </a:solidFill>
              </a:rPr>
              <a:t>Control gas orifice </a:t>
            </a:r>
          </a:p>
        </p:txBody>
      </p:sp>
      <p:sp>
        <p:nvSpPr>
          <p:cNvPr id="126" name="TextBox 125">
            <a:extLst>
              <a:ext uri="{FF2B5EF4-FFF2-40B4-BE49-F238E27FC236}">
                <a16:creationId xmlns:a16="http://schemas.microsoft.com/office/drawing/2014/main" id="{503C94A5-3EC8-466D-9635-77EA3ECE2D6C}"/>
              </a:ext>
            </a:extLst>
          </p:cNvPr>
          <p:cNvSpPr txBox="1"/>
          <p:nvPr/>
        </p:nvSpPr>
        <p:spPr>
          <a:xfrm>
            <a:off x="7116525" y="6655230"/>
            <a:ext cx="1913462" cy="707886"/>
          </a:xfrm>
          <a:prstGeom prst="rect">
            <a:avLst/>
          </a:prstGeom>
          <a:noFill/>
        </p:spPr>
        <p:txBody>
          <a:bodyPr wrap="square" rtlCol="0">
            <a:spAutoFit/>
          </a:bodyPr>
          <a:lstStyle/>
          <a:p>
            <a:pPr algn="ctr"/>
            <a:r>
              <a:rPr lang="en-US" sz="2000" b="1">
                <a:solidFill>
                  <a:schemeClr val="accent4"/>
                </a:solidFill>
              </a:rPr>
              <a:t>Opening orifice</a:t>
            </a:r>
          </a:p>
        </p:txBody>
      </p:sp>
      <p:cxnSp>
        <p:nvCxnSpPr>
          <p:cNvPr id="127" name="Straight Arrow Connector 126">
            <a:extLst>
              <a:ext uri="{FF2B5EF4-FFF2-40B4-BE49-F238E27FC236}">
                <a16:creationId xmlns:a16="http://schemas.microsoft.com/office/drawing/2014/main" id="{9D41EEFE-BB7F-4408-AF3E-09D8D81E6D3A}"/>
              </a:ext>
            </a:extLst>
          </p:cNvPr>
          <p:cNvCxnSpPr>
            <a:cxnSpLocks/>
          </p:cNvCxnSpPr>
          <p:nvPr/>
        </p:nvCxnSpPr>
        <p:spPr bwMode="auto">
          <a:xfrm flipV="1">
            <a:off x="8736082" y="7005043"/>
            <a:ext cx="1222168" cy="4130"/>
          </a:xfrm>
          <a:prstGeom prst="straightConnector1">
            <a:avLst/>
          </a:prstGeom>
          <a:solidFill>
            <a:srgbClr val="FFFFFF"/>
          </a:solidFill>
          <a:ln w="41275" cap="flat" cmpd="sng" algn="ctr">
            <a:solidFill>
              <a:schemeClr val="accent4"/>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7117F4CB-9F74-4399-A834-0B8A86B8E7B4}"/>
              </a:ext>
            </a:extLst>
          </p:cNvPr>
          <p:cNvCxnSpPr>
            <a:cxnSpLocks/>
          </p:cNvCxnSpPr>
          <p:nvPr/>
        </p:nvCxnSpPr>
        <p:spPr bwMode="auto">
          <a:xfrm>
            <a:off x="7686724" y="6046433"/>
            <a:ext cx="1049358" cy="134351"/>
          </a:xfrm>
          <a:prstGeom prst="straightConnector1">
            <a:avLst/>
          </a:prstGeom>
          <a:solidFill>
            <a:srgbClr val="FFFFFF"/>
          </a:solidFill>
          <a:ln w="41275" cap="flat" cmpd="sng" algn="ctr">
            <a:solidFill>
              <a:schemeClr val="accent4"/>
            </a:solidFill>
            <a:prstDash val="solid"/>
            <a:round/>
            <a:headEnd type="none" w="med" len="med"/>
            <a:tailEnd type="triangle" w="lg" len="lg"/>
          </a:ln>
          <a:effectLst/>
        </p:spPr>
      </p:cxnSp>
      <p:sp>
        <p:nvSpPr>
          <p:cNvPr id="16" name="TextBox 15">
            <a:extLst>
              <a:ext uri="{FF2B5EF4-FFF2-40B4-BE49-F238E27FC236}">
                <a16:creationId xmlns:a16="http://schemas.microsoft.com/office/drawing/2014/main" id="{E5E379BF-767D-4E53-95E0-AC3EDD373F6D}"/>
              </a:ext>
            </a:extLst>
          </p:cNvPr>
          <p:cNvSpPr txBox="1"/>
          <p:nvPr/>
        </p:nvSpPr>
        <p:spPr>
          <a:xfrm>
            <a:off x="9259737" y="1346144"/>
            <a:ext cx="1913462" cy="707886"/>
          </a:xfrm>
          <a:prstGeom prst="rect">
            <a:avLst/>
          </a:prstGeom>
          <a:noFill/>
        </p:spPr>
        <p:txBody>
          <a:bodyPr wrap="square" rtlCol="0">
            <a:spAutoFit/>
          </a:bodyPr>
          <a:lstStyle/>
          <a:p>
            <a:pPr algn="ctr"/>
            <a:r>
              <a:rPr lang="en-US" sz="2000" b="1" dirty="0">
                <a:solidFill>
                  <a:schemeClr val="accent4"/>
                </a:solidFill>
              </a:rPr>
              <a:t>Opening orifice</a:t>
            </a:r>
          </a:p>
        </p:txBody>
      </p:sp>
      <p:cxnSp>
        <p:nvCxnSpPr>
          <p:cNvPr id="17" name="Straight Arrow Connector 16">
            <a:extLst>
              <a:ext uri="{FF2B5EF4-FFF2-40B4-BE49-F238E27FC236}">
                <a16:creationId xmlns:a16="http://schemas.microsoft.com/office/drawing/2014/main" id="{464C7A6B-6D5F-44C8-9714-6F9581B6044C}"/>
              </a:ext>
            </a:extLst>
          </p:cNvPr>
          <p:cNvCxnSpPr>
            <a:cxnSpLocks/>
          </p:cNvCxnSpPr>
          <p:nvPr/>
        </p:nvCxnSpPr>
        <p:spPr bwMode="auto">
          <a:xfrm>
            <a:off x="10273962" y="2135681"/>
            <a:ext cx="957918" cy="1360706"/>
          </a:xfrm>
          <a:prstGeom prst="straightConnector1">
            <a:avLst/>
          </a:prstGeom>
          <a:solidFill>
            <a:srgbClr val="FFFFFF"/>
          </a:solidFill>
          <a:ln w="41275" cap="flat" cmpd="sng" algn="ctr">
            <a:solidFill>
              <a:schemeClr val="accent4"/>
            </a:solidFill>
            <a:prstDash val="solid"/>
            <a:round/>
            <a:headEnd type="none" w="med" len="med"/>
            <a:tailEnd type="triangle" w="lg" len="lg"/>
          </a:ln>
          <a:effectLst/>
        </p:spPr>
      </p:cxnSp>
    </p:spTree>
    <p:extLst>
      <p:ext uri="{BB962C8B-B14F-4D97-AF65-F5344CB8AC3E}">
        <p14:creationId xmlns:p14="http://schemas.microsoft.com/office/powerpoint/2010/main" val="1210938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9C009-B185-1353-E7E7-9ED608349869}"/>
              </a:ext>
            </a:extLst>
          </p:cNvPr>
          <p:cNvSpPr>
            <a:spLocks noGrp="1"/>
          </p:cNvSpPr>
          <p:nvPr>
            <p:ph type="body" sz="quarter" idx="15"/>
          </p:nvPr>
        </p:nvSpPr>
        <p:spPr>
          <a:xfrm>
            <a:off x="762000" y="2103120"/>
            <a:ext cx="6172200" cy="2978192"/>
          </a:xfrm>
        </p:spPr>
        <p:txBody>
          <a:bodyPr/>
          <a:lstStyle/>
          <a:p>
            <a:r>
              <a:rPr lang="en-US" sz="1600"/>
              <a:t>Valve solenoid energized by 24 volts from IFC or ignition module.</a:t>
            </a:r>
          </a:p>
          <a:p>
            <a:endParaRPr lang="en-US"/>
          </a:p>
        </p:txBody>
      </p:sp>
      <p:sp>
        <p:nvSpPr>
          <p:cNvPr id="10" name="Text Placeholder 2">
            <a:extLst>
              <a:ext uri="{FF2B5EF4-FFF2-40B4-BE49-F238E27FC236}">
                <a16:creationId xmlns:a16="http://schemas.microsoft.com/office/drawing/2014/main" id="{B86BA935-2485-4CD8-9025-71878990EA68}"/>
              </a:ext>
            </a:extLst>
          </p:cNvPr>
          <p:cNvSpPr>
            <a:spLocks noGrp="1"/>
          </p:cNvSpPr>
          <p:nvPr>
            <p:ph type="body" sz="quarter" idx="13"/>
          </p:nvPr>
        </p:nvSpPr>
        <p:spPr/>
        <p:txBody>
          <a:bodyPr/>
          <a:lstStyle/>
          <a:p>
            <a:pPr marL="0" indent="0">
              <a:buNone/>
            </a:pPr>
            <a:r>
              <a:rPr lang="en-US" dirty="0"/>
              <a:t>36J Hot Surface Ignition or Direct Spark Ignition</a:t>
            </a:r>
          </a:p>
        </p:txBody>
      </p:sp>
      <p:pic>
        <p:nvPicPr>
          <p:cNvPr id="15" name="Picture 14">
            <a:extLst>
              <a:ext uri="{FF2B5EF4-FFF2-40B4-BE49-F238E27FC236}">
                <a16:creationId xmlns:a16="http://schemas.microsoft.com/office/drawing/2014/main" id="{B1E7B9ED-552F-4B03-99FA-88CDF34A6F76}"/>
              </a:ext>
            </a:extLst>
          </p:cNvPr>
          <p:cNvPicPr>
            <a:picLocks noChangeAspect="1"/>
          </p:cNvPicPr>
          <p:nvPr/>
        </p:nvPicPr>
        <p:blipFill>
          <a:blip r:embed="rId3"/>
          <a:stretch>
            <a:fillRect/>
          </a:stretch>
        </p:blipFill>
        <p:spPr>
          <a:xfrm>
            <a:off x="7931893" y="2113280"/>
            <a:ext cx="5091214" cy="5153736"/>
          </a:xfrm>
          <a:prstGeom prst="rect">
            <a:avLst/>
          </a:prstGeom>
        </p:spPr>
      </p:pic>
    </p:spTree>
    <p:extLst>
      <p:ext uri="{BB962C8B-B14F-4D97-AF65-F5344CB8AC3E}">
        <p14:creationId xmlns:p14="http://schemas.microsoft.com/office/powerpoint/2010/main" val="1145993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54EF29-6CB9-34D2-200A-BBE9AB8EDF6E}"/>
              </a:ext>
            </a:extLst>
          </p:cNvPr>
          <p:cNvSpPr>
            <a:spLocks noGrp="1"/>
          </p:cNvSpPr>
          <p:nvPr>
            <p:ph type="body" sz="quarter" idx="15"/>
          </p:nvPr>
        </p:nvSpPr>
        <p:spPr>
          <a:xfrm>
            <a:off x="762000" y="2103120"/>
            <a:ext cx="5480538" cy="1484142"/>
          </a:xfrm>
        </p:spPr>
        <p:txBody>
          <a:bodyPr/>
          <a:lstStyle/>
          <a:p>
            <a:r>
              <a:rPr lang="en-US" sz="2800" dirty="0"/>
              <a:t>Pilot valve and main valve are controlled independently by ignition module.</a:t>
            </a:r>
          </a:p>
          <a:p>
            <a:endParaRPr lang="en-US" sz="2800" dirty="0"/>
          </a:p>
        </p:txBody>
      </p:sp>
      <p:sp>
        <p:nvSpPr>
          <p:cNvPr id="10" name="Text Placeholder 2">
            <a:extLst>
              <a:ext uri="{FF2B5EF4-FFF2-40B4-BE49-F238E27FC236}">
                <a16:creationId xmlns:a16="http://schemas.microsoft.com/office/drawing/2014/main" id="{66338726-5BC5-4F2C-9BEF-B6D915772441}"/>
              </a:ext>
            </a:extLst>
          </p:cNvPr>
          <p:cNvSpPr>
            <a:spLocks noGrp="1"/>
          </p:cNvSpPr>
          <p:nvPr>
            <p:ph type="body" sz="quarter" idx="13"/>
          </p:nvPr>
        </p:nvSpPr>
        <p:spPr/>
        <p:txBody>
          <a:bodyPr/>
          <a:lstStyle/>
          <a:p>
            <a:pPr marL="0" indent="0">
              <a:buNone/>
            </a:pPr>
            <a:r>
              <a:rPr lang="en-US" sz="4000" kern="0" dirty="0"/>
              <a:t>36H and 36G Intermittent Ignition (Proven Pilot)</a:t>
            </a:r>
            <a:endParaRPr lang="en-US" sz="4000" dirty="0"/>
          </a:p>
        </p:txBody>
      </p:sp>
      <p:pic>
        <p:nvPicPr>
          <p:cNvPr id="11" name="Picture 2" descr="C:\Users\wra0203\Desktop\Gas Valve Project\36H\36H Wiring PP.PNG">
            <a:extLst>
              <a:ext uri="{FF2B5EF4-FFF2-40B4-BE49-F238E27FC236}">
                <a16:creationId xmlns:a16="http://schemas.microsoft.com/office/drawing/2014/main" id="{A04C120E-A619-4C25-AAD1-BF911510A94A}"/>
              </a:ext>
            </a:extLst>
          </p:cNvPr>
          <p:cNvPicPr>
            <a:picLocks noChangeAspect="1" noChangeArrowheads="1"/>
          </p:cNvPicPr>
          <p:nvPr/>
        </p:nvPicPr>
        <p:blipFill>
          <a:blip r:embed="rId3" cstate="print"/>
          <a:srcRect/>
          <a:stretch>
            <a:fillRect/>
          </a:stretch>
        </p:blipFill>
        <p:spPr bwMode="auto">
          <a:xfrm>
            <a:off x="5830068" y="1738410"/>
            <a:ext cx="8038332" cy="5807857"/>
          </a:xfrm>
          <a:prstGeom prst="rect">
            <a:avLst/>
          </a:prstGeom>
          <a:noFill/>
        </p:spPr>
      </p:pic>
    </p:spTree>
    <p:extLst>
      <p:ext uri="{BB962C8B-B14F-4D97-AF65-F5344CB8AC3E}">
        <p14:creationId xmlns:p14="http://schemas.microsoft.com/office/powerpoint/2010/main" val="3405555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AD104-8DE9-05DE-74DF-0DDBAC7CF6F7}"/>
              </a:ext>
            </a:extLst>
          </p:cNvPr>
          <p:cNvSpPr>
            <a:spLocks noGrp="1"/>
          </p:cNvSpPr>
          <p:nvPr>
            <p:ph type="body" sz="quarter" idx="15"/>
          </p:nvPr>
        </p:nvSpPr>
        <p:spPr>
          <a:xfrm>
            <a:off x="761999" y="1554480"/>
            <a:ext cx="6412523" cy="4089002"/>
          </a:xfrm>
        </p:spPr>
        <p:txBody>
          <a:bodyPr/>
          <a:lstStyle/>
          <a:p>
            <a:r>
              <a:rPr lang="en-US" sz="2400" dirty="0"/>
              <a:t>A proper understanding of the sequence of operation is a valuable tool in the technician’s troubleshooting kit</a:t>
            </a:r>
          </a:p>
          <a:p>
            <a:r>
              <a:rPr lang="en-US" sz="2400" dirty="0">
                <a:solidFill>
                  <a:schemeClr val="tx1"/>
                </a:solidFill>
              </a:rPr>
              <a:t>Having a wiring diagram of the IFC and the furnace helps the technician trace wiring and find faults</a:t>
            </a:r>
          </a:p>
          <a:p>
            <a:r>
              <a:rPr lang="en-US" sz="2400" dirty="0"/>
              <a:t>Most IFC boards display fault codes which assist the technician in troubleshooting</a:t>
            </a:r>
          </a:p>
          <a:p>
            <a:r>
              <a:rPr lang="en-US" sz="2400" dirty="0"/>
              <a:t>For additional information, consult the manual included with the replacement universal controller or visit White Rodgers Education Central </a:t>
            </a:r>
            <a:r>
              <a:rPr lang="en-US" sz="2400" dirty="0">
                <a:hlinkClick r:id="rId2"/>
              </a:rPr>
              <a:t>https://go.bluevolt.com/whiterodgers</a:t>
            </a:r>
            <a:endParaRPr lang="en-US" sz="2400" dirty="0"/>
          </a:p>
        </p:txBody>
      </p:sp>
      <p:sp>
        <p:nvSpPr>
          <p:cNvPr id="4" name="Text Placeholder 3">
            <a:extLst>
              <a:ext uri="{FF2B5EF4-FFF2-40B4-BE49-F238E27FC236}">
                <a16:creationId xmlns:a16="http://schemas.microsoft.com/office/drawing/2014/main" id="{14C50161-3947-BE43-94DB-AAFBD1ED99E5}"/>
              </a:ext>
            </a:extLst>
          </p:cNvPr>
          <p:cNvSpPr>
            <a:spLocks noGrp="1"/>
          </p:cNvSpPr>
          <p:nvPr>
            <p:ph type="body" sz="quarter" idx="13"/>
          </p:nvPr>
        </p:nvSpPr>
        <p:spPr/>
        <p:txBody>
          <a:bodyPr/>
          <a:lstStyle/>
          <a:p>
            <a:r>
              <a:rPr lang="en-US" sz="4000" dirty="0"/>
              <a:t>Key Takeaways</a:t>
            </a:r>
          </a:p>
        </p:txBody>
      </p:sp>
      <p:sp>
        <p:nvSpPr>
          <p:cNvPr id="6" name="Slide Number Placeholder 5">
            <a:extLst>
              <a:ext uri="{FF2B5EF4-FFF2-40B4-BE49-F238E27FC236}">
                <a16:creationId xmlns:a16="http://schemas.microsoft.com/office/drawing/2014/main" id="{7677A1BE-5A42-207A-A7E6-4F1C4A75A7F3}"/>
              </a:ext>
            </a:extLst>
          </p:cNvPr>
          <p:cNvSpPr>
            <a:spLocks noGrp="1"/>
          </p:cNvSpPr>
          <p:nvPr>
            <p:ph type="sldNum" sz="quarter" idx="4"/>
          </p:nvPr>
        </p:nvSpPr>
        <p:spPr/>
        <p:txBody>
          <a:bodyPr/>
          <a:lstStyle/>
          <a:p>
            <a:fld id="{837543D7-8401-5C4E-B0A9-F48897C0C347}" type="slidenum">
              <a:rPr lang="en-US" smtClean="0"/>
              <a:pPr/>
              <a:t>58</a:t>
            </a:fld>
            <a:endParaRPr lang="en-US"/>
          </a:p>
        </p:txBody>
      </p:sp>
      <p:pic>
        <p:nvPicPr>
          <p:cNvPr id="3" name="Picture 2" descr="A person standing in front of a computer&#10;&#10;Description automatically generated">
            <a:extLst>
              <a:ext uri="{FF2B5EF4-FFF2-40B4-BE49-F238E27FC236}">
                <a16:creationId xmlns:a16="http://schemas.microsoft.com/office/drawing/2014/main" id="{6FB44CC8-3F7A-A8CB-4F0B-0264B2D0B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6202" y="1645023"/>
            <a:ext cx="6232397" cy="4939553"/>
          </a:xfrm>
          <a:prstGeom prst="rect">
            <a:avLst/>
          </a:prstGeom>
          <a:ln>
            <a:solidFill>
              <a:schemeClr val="tx2"/>
            </a:solidFill>
          </a:ln>
        </p:spPr>
      </p:pic>
    </p:spTree>
    <p:extLst>
      <p:ext uri="{BB962C8B-B14F-4D97-AF65-F5344CB8AC3E}">
        <p14:creationId xmlns:p14="http://schemas.microsoft.com/office/powerpoint/2010/main" val="3522248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building with a sign in front of it&#10;&#10;Description automatically generated">
            <a:extLst>
              <a:ext uri="{FF2B5EF4-FFF2-40B4-BE49-F238E27FC236}">
                <a16:creationId xmlns:a16="http://schemas.microsoft.com/office/drawing/2014/main" id="{22C30AD6-9CD5-0862-C013-8ABB261DF210}"/>
              </a:ext>
            </a:extLst>
          </p:cNvPr>
          <p:cNvPicPr>
            <a:picLocks noGrp="1" noChangeAspect="1"/>
          </p:cNvPicPr>
          <p:nvPr>
            <p:ph type="pic" sz="quarter" idx="20"/>
          </p:nvPr>
        </p:nvPicPr>
        <p:blipFill>
          <a:blip r:embed="rId2"/>
          <a:srcRect t="3125" b="3125"/>
          <a:stretch>
            <a:fillRect/>
          </a:stretch>
        </p:blipFill>
        <p:spPr/>
      </p:pic>
      <p:sp>
        <p:nvSpPr>
          <p:cNvPr id="5" name="Text Placeholder 4">
            <a:extLst>
              <a:ext uri="{FF2B5EF4-FFF2-40B4-BE49-F238E27FC236}">
                <a16:creationId xmlns:a16="http://schemas.microsoft.com/office/drawing/2014/main" id="{80F20F39-69E2-76CF-6D8F-6C5416076772}"/>
              </a:ext>
            </a:extLst>
          </p:cNvPr>
          <p:cNvSpPr>
            <a:spLocks noGrp="1"/>
          </p:cNvSpPr>
          <p:nvPr>
            <p:ph type="body" sz="quarter" idx="13"/>
          </p:nvPr>
        </p:nvSpPr>
        <p:spPr/>
        <p:txBody>
          <a:bodyPr/>
          <a:lstStyle/>
          <a:p>
            <a:r>
              <a:rPr lang="en-US" dirty="0"/>
              <a:t>White-Rodgers Comprehensive </a:t>
            </a:r>
            <a:r>
              <a:rPr lang="en-US"/>
              <a:t>Solutions Delivered</a:t>
            </a:r>
            <a:endParaRPr lang="en-US" dirty="0"/>
          </a:p>
        </p:txBody>
      </p:sp>
      <p:sp>
        <p:nvSpPr>
          <p:cNvPr id="14" name="Text Placeholder 13">
            <a:extLst>
              <a:ext uri="{FF2B5EF4-FFF2-40B4-BE49-F238E27FC236}">
                <a16:creationId xmlns:a16="http://schemas.microsoft.com/office/drawing/2014/main" id="{698C155A-6085-C03F-5B56-2474DA2EB476}"/>
              </a:ext>
            </a:extLst>
          </p:cNvPr>
          <p:cNvSpPr>
            <a:spLocks noGrp="1"/>
          </p:cNvSpPr>
          <p:nvPr>
            <p:ph type="body" sz="quarter" idx="28"/>
          </p:nvPr>
        </p:nvSpPr>
        <p:spPr>
          <a:xfrm>
            <a:off x="761999" y="1680783"/>
            <a:ext cx="6719455" cy="5002649"/>
          </a:xfrm>
        </p:spPr>
        <p:txBody>
          <a:bodyPr/>
          <a:lstStyle/>
          <a:p>
            <a:pPr marL="0" indent="0">
              <a:spcBef>
                <a:spcPts val="1200"/>
              </a:spcBef>
              <a:spcAft>
                <a:spcPts val="600"/>
              </a:spcAft>
              <a:buNone/>
            </a:pPr>
            <a:r>
              <a:rPr lang="en-US" sz="2000" b="1" dirty="0">
                <a:solidFill>
                  <a:schemeClr val="accent1"/>
                </a:solidFill>
              </a:rPr>
              <a:t>Industry Leading Products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by more OEM’s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Offering the widest range of Universal HVAC parts</a:t>
            </a:r>
            <a:endParaRPr lang="en-US" sz="2000" dirty="0">
              <a:solidFill>
                <a:srgbClr val="000000"/>
              </a:solidFill>
            </a:endParaRPr>
          </a:p>
          <a:p>
            <a:pPr marL="0" marR="0" lvl="0" indent="0" algn="l" defTabSz="1097192" rtl="0" eaLnBrk="1" fontAlgn="auto" latinLnBrk="0" hangingPunct="1">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Ease of Installation</a:t>
            </a:r>
          </a:p>
          <a:p>
            <a:pPr>
              <a:spcBef>
                <a:spcPts val="300"/>
              </a:spcBef>
            </a:pPr>
            <a:r>
              <a:rPr lang="en-US" sz="2000" dirty="0"/>
              <a:t>Simple, easy to understand instructions</a:t>
            </a:r>
          </a:p>
          <a:p>
            <a:pPr>
              <a:spcBef>
                <a:spcPts val="300"/>
              </a:spcBef>
            </a:pPr>
            <a:r>
              <a:rPr lang="en-US" sz="2000" dirty="0"/>
              <a:t>Standard wiring nomenclature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97192" rtl="0" eaLnBrk="1" fontAlgn="auto" latinLnBrk="0" hangingPunct="1">
              <a:lnSpc>
                <a:spcPts val="204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Reliability of Product</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control provides reliable products</a:t>
            </a:r>
          </a:p>
          <a:p>
            <a:pPr marL="0" marR="0" lvl="0" indent="0" algn="l" defTabSz="1097192" rtl="0" eaLnBrk="1" fontAlgn="auto" latinLnBrk="0" hangingPunct="1">
              <a:lnSpc>
                <a:spcPts val="210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Affordable</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Competitive prices</a:t>
            </a:r>
            <a:endParaRPr lang="en-US" sz="2000" dirty="0">
              <a:solidFill>
                <a:schemeClr val="accent1"/>
              </a:solidFill>
            </a:endParaRPr>
          </a:p>
          <a:p>
            <a:pPr marL="0" indent="0">
              <a:spcBef>
                <a:spcPts val="1800"/>
              </a:spcBef>
              <a:spcAft>
                <a:spcPts val="600"/>
              </a:spcAft>
              <a:buNone/>
            </a:pPr>
            <a:r>
              <a:rPr lang="en-US" sz="2000" b="1" dirty="0">
                <a:solidFill>
                  <a:schemeClr val="accent1"/>
                </a:solidFill>
              </a:rPr>
              <a:t>Supported by Knowledgeable Representatives</a:t>
            </a:r>
          </a:p>
          <a:p>
            <a:pPr marL="0">
              <a:spcBef>
                <a:spcPts val="300"/>
              </a:spcBef>
            </a:pPr>
            <a:r>
              <a:rPr lang="en-US" sz="2000" dirty="0"/>
              <a:t>Contractor direct phone support</a:t>
            </a:r>
          </a:p>
          <a:p>
            <a:pPr>
              <a:spcBef>
                <a:spcPts val="1200"/>
              </a:spcBef>
              <a:spcAft>
                <a:spcPts val="600"/>
              </a:spcAft>
            </a:pPr>
            <a:endParaRPr lang="en-US" sz="2000" dirty="0"/>
          </a:p>
        </p:txBody>
      </p:sp>
      <p:sp>
        <p:nvSpPr>
          <p:cNvPr id="17" name="Slide Number Placeholder 16">
            <a:extLst>
              <a:ext uri="{FF2B5EF4-FFF2-40B4-BE49-F238E27FC236}">
                <a16:creationId xmlns:a16="http://schemas.microsoft.com/office/drawing/2014/main" id="{7C25401B-0014-B1E6-4897-D278ADB89611}"/>
              </a:ext>
            </a:extLst>
          </p:cNvPr>
          <p:cNvSpPr>
            <a:spLocks noGrp="1"/>
          </p:cNvSpPr>
          <p:nvPr>
            <p:ph type="sldNum" sz="quarter" idx="4"/>
          </p:nvPr>
        </p:nvSpPr>
        <p:spPr/>
        <p:txBody>
          <a:bodyPr/>
          <a:lstStyle/>
          <a:p>
            <a:fld id="{837543D7-8401-5C4E-B0A9-F48897C0C347}" type="slidenum">
              <a:rPr lang="en-US" smtClean="0"/>
              <a:pPr/>
              <a:t>59</a:t>
            </a:fld>
            <a:endParaRPr lang="en-US"/>
          </a:p>
        </p:txBody>
      </p:sp>
      <p:sp>
        <p:nvSpPr>
          <p:cNvPr id="2" name="TextBox 1">
            <a:extLst>
              <a:ext uri="{FF2B5EF4-FFF2-40B4-BE49-F238E27FC236}">
                <a16:creationId xmlns:a16="http://schemas.microsoft.com/office/drawing/2014/main" id="{426CDF60-B20F-B3FA-0608-CD8309DA3A18}"/>
              </a:ext>
            </a:extLst>
          </p:cNvPr>
          <p:cNvSpPr txBox="1"/>
          <p:nvPr/>
        </p:nvSpPr>
        <p:spPr>
          <a:xfrm>
            <a:off x="12714514" y="7729168"/>
            <a:ext cx="2061029" cy="246221"/>
          </a:xfrm>
          <a:prstGeom prst="rect">
            <a:avLst/>
          </a:prstGeom>
          <a:noFill/>
        </p:spPr>
        <p:txBody>
          <a:bodyPr wrap="square" rtlCol="0">
            <a:spAutoFit/>
          </a:bodyPr>
          <a:lstStyle/>
          <a:p>
            <a:r>
              <a:rPr lang="en-US" sz="1000" dirty="0"/>
              <a:t>R-5832 (11/23)</a:t>
            </a:r>
          </a:p>
        </p:txBody>
      </p:sp>
    </p:spTree>
    <p:extLst>
      <p:ext uri="{BB962C8B-B14F-4D97-AF65-F5344CB8AC3E}">
        <p14:creationId xmlns:p14="http://schemas.microsoft.com/office/powerpoint/2010/main" val="24469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36J24_510__sgl_stage.png">
            <a:extLst>
              <a:ext uri="{FF2B5EF4-FFF2-40B4-BE49-F238E27FC236}">
                <a16:creationId xmlns:a16="http://schemas.microsoft.com/office/drawing/2014/main" id="{31BE8FD9-718D-D35B-5C98-D808B7D237A8}"/>
              </a:ext>
            </a:extLst>
          </p:cNvPr>
          <p:cNvPicPr>
            <a:picLocks noChangeAspect="1"/>
          </p:cNvPicPr>
          <p:nvPr/>
        </p:nvPicPr>
        <p:blipFill>
          <a:blip r:embed="rId3" cstate="print"/>
          <a:stretch>
            <a:fillRect/>
          </a:stretch>
        </p:blipFill>
        <p:spPr>
          <a:xfrm>
            <a:off x="4590524" y="1990400"/>
            <a:ext cx="2210825" cy="2412717"/>
          </a:xfrm>
          <a:prstGeom prst="rect">
            <a:avLst/>
          </a:prstGeom>
        </p:spPr>
      </p:pic>
      <p:sp>
        <p:nvSpPr>
          <p:cNvPr id="14" name="Title 1">
            <a:extLst>
              <a:ext uri="{FF2B5EF4-FFF2-40B4-BE49-F238E27FC236}">
                <a16:creationId xmlns:a16="http://schemas.microsoft.com/office/drawing/2014/main" id="{BA24BD60-AB02-2E22-5222-67DC9EA00729}"/>
              </a:ext>
            </a:extLst>
          </p:cNvPr>
          <p:cNvSpPr txBox="1">
            <a:spLocks/>
          </p:cNvSpPr>
          <p:nvPr/>
        </p:nvSpPr>
        <p:spPr bwMode="auto">
          <a:xfrm>
            <a:off x="4771805" y="4472797"/>
            <a:ext cx="1941415" cy="339056"/>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pPr algn="ctr"/>
            <a:r>
              <a:rPr lang="en-US" sz="1200" b="1" i="1">
                <a:solidFill>
                  <a:schemeClr val="tx1"/>
                </a:solidFill>
                <a:effectLst/>
                <a:latin typeface="Arial" panose="020B0604020202020204" pitchFamily="34" charset="0"/>
                <a:cs typeface="Arial" panose="020B0604020202020204" pitchFamily="34" charset="0"/>
              </a:rPr>
              <a:t>36J Series Gas Valve</a:t>
            </a:r>
          </a:p>
        </p:txBody>
      </p:sp>
      <p:grpSp>
        <p:nvGrpSpPr>
          <p:cNvPr id="30" name="Group 29">
            <a:extLst>
              <a:ext uri="{FF2B5EF4-FFF2-40B4-BE49-F238E27FC236}">
                <a16:creationId xmlns:a16="http://schemas.microsoft.com/office/drawing/2014/main" id="{B64FC3FE-4A11-798D-8E8D-384CF15E78A5}"/>
              </a:ext>
            </a:extLst>
          </p:cNvPr>
          <p:cNvGrpSpPr/>
          <p:nvPr/>
        </p:nvGrpSpPr>
        <p:grpSpPr>
          <a:xfrm>
            <a:off x="7129072" y="1577552"/>
            <a:ext cx="6998090" cy="5942694"/>
            <a:chOff x="7315200" y="1950720"/>
            <a:chExt cx="5473016" cy="4647619"/>
          </a:xfrm>
        </p:grpSpPr>
        <p:grpSp>
          <p:nvGrpSpPr>
            <p:cNvPr id="10" name="Group 9">
              <a:extLst>
                <a:ext uri="{FF2B5EF4-FFF2-40B4-BE49-F238E27FC236}">
                  <a16:creationId xmlns:a16="http://schemas.microsoft.com/office/drawing/2014/main" id="{FF426DAB-4B00-5D97-55E4-1733BBD15267}"/>
                </a:ext>
              </a:extLst>
            </p:cNvPr>
            <p:cNvGrpSpPr/>
            <p:nvPr/>
          </p:nvGrpSpPr>
          <p:grpSpPr>
            <a:xfrm>
              <a:off x="7315200" y="1950720"/>
              <a:ext cx="5473016" cy="4647619"/>
              <a:chOff x="1835492" y="1828800"/>
              <a:chExt cx="5473016" cy="4647619"/>
            </a:xfrm>
          </p:grpSpPr>
          <p:pic>
            <p:nvPicPr>
              <p:cNvPr id="11" name="Picture 10" descr="Diagram&#10;&#10;Description automatically generated">
                <a:extLst>
                  <a:ext uri="{FF2B5EF4-FFF2-40B4-BE49-F238E27FC236}">
                    <a16:creationId xmlns:a16="http://schemas.microsoft.com/office/drawing/2014/main" id="{6B08C6D3-7321-CCB6-0273-8CCECBF0F5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5492" y="1828800"/>
                <a:ext cx="5473016" cy="4647619"/>
              </a:xfrm>
              <a:prstGeom prst="rect">
                <a:avLst/>
              </a:prstGeom>
            </p:spPr>
          </p:pic>
          <p:pic>
            <p:nvPicPr>
              <p:cNvPr id="12" name="Picture 11" descr="A close up of ware&#10;&#10;Description automatically generated">
                <a:extLst>
                  <a:ext uri="{FF2B5EF4-FFF2-40B4-BE49-F238E27FC236}">
                    <a16:creationId xmlns:a16="http://schemas.microsoft.com/office/drawing/2014/main" id="{A91B8123-037D-44D9-0175-7222E14C49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2600" y="2667000"/>
                <a:ext cx="381000" cy="381000"/>
              </a:xfrm>
              <a:prstGeom prst="rect">
                <a:avLst/>
              </a:prstGeom>
            </p:spPr>
          </p:pic>
        </p:grpSp>
        <p:sp>
          <p:nvSpPr>
            <p:cNvPr id="15" name="Oval 14">
              <a:extLst>
                <a:ext uri="{FF2B5EF4-FFF2-40B4-BE49-F238E27FC236}">
                  <a16:creationId xmlns:a16="http://schemas.microsoft.com/office/drawing/2014/main" id="{73FFF670-2BD0-E578-5AE7-929B5AAF2F05}"/>
                </a:ext>
              </a:extLst>
            </p:cNvPr>
            <p:cNvSpPr/>
            <p:nvPr/>
          </p:nvSpPr>
          <p:spPr bwMode="auto">
            <a:xfrm>
              <a:off x="8960438" y="2026919"/>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1</a:t>
              </a:r>
            </a:p>
          </p:txBody>
        </p:sp>
        <p:sp>
          <p:nvSpPr>
            <p:cNvPr id="16" name="Oval 15">
              <a:extLst>
                <a:ext uri="{FF2B5EF4-FFF2-40B4-BE49-F238E27FC236}">
                  <a16:creationId xmlns:a16="http://schemas.microsoft.com/office/drawing/2014/main" id="{16D8FA1E-4D9B-B0C6-3269-9AACD2138FC3}"/>
                </a:ext>
              </a:extLst>
            </p:cNvPr>
            <p:cNvSpPr/>
            <p:nvPr/>
          </p:nvSpPr>
          <p:spPr bwMode="auto">
            <a:xfrm>
              <a:off x="7969839" y="2804470"/>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2</a:t>
              </a:r>
            </a:p>
          </p:txBody>
        </p:sp>
        <p:sp>
          <p:nvSpPr>
            <p:cNvPr id="17" name="Oval 16">
              <a:extLst>
                <a:ext uri="{FF2B5EF4-FFF2-40B4-BE49-F238E27FC236}">
                  <a16:creationId xmlns:a16="http://schemas.microsoft.com/office/drawing/2014/main" id="{74602EF7-FA31-C409-E95B-8FF8D776D547}"/>
                </a:ext>
              </a:extLst>
            </p:cNvPr>
            <p:cNvSpPr/>
            <p:nvPr/>
          </p:nvSpPr>
          <p:spPr bwMode="auto">
            <a:xfrm>
              <a:off x="8442734" y="4008120"/>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3</a:t>
              </a:r>
            </a:p>
          </p:txBody>
        </p:sp>
        <p:sp>
          <p:nvSpPr>
            <p:cNvPr id="18" name="Oval 17">
              <a:extLst>
                <a:ext uri="{FF2B5EF4-FFF2-40B4-BE49-F238E27FC236}">
                  <a16:creationId xmlns:a16="http://schemas.microsoft.com/office/drawing/2014/main" id="{0D12FF9E-9A2D-DD6C-464D-2E96893B41EA}"/>
                </a:ext>
              </a:extLst>
            </p:cNvPr>
            <p:cNvSpPr/>
            <p:nvPr/>
          </p:nvSpPr>
          <p:spPr bwMode="auto">
            <a:xfrm>
              <a:off x="9265233" y="4617720"/>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4</a:t>
              </a:r>
            </a:p>
          </p:txBody>
        </p:sp>
        <p:sp>
          <p:nvSpPr>
            <p:cNvPr id="19" name="Oval 18">
              <a:extLst>
                <a:ext uri="{FF2B5EF4-FFF2-40B4-BE49-F238E27FC236}">
                  <a16:creationId xmlns:a16="http://schemas.microsoft.com/office/drawing/2014/main" id="{0DC52AF4-DCE1-787F-22F6-6C45FB4A9727}"/>
                </a:ext>
              </a:extLst>
            </p:cNvPr>
            <p:cNvSpPr/>
            <p:nvPr/>
          </p:nvSpPr>
          <p:spPr bwMode="auto">
            <a:xfrm>
              <a:off x="7574172" y="4160517"/>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5</a:t>
              </a:r>
            </a:p>
          </p:txBody>
        </p:sp>
        <p:sp>
          <p:nvSpPr>
            <p:cNvPr id="20" name="Oval 19">
              <a:extLst>
                <a:ext uri="{FF2B5EF4-FFF2-40B4-BE49-F238E27FC236}">
                  <a16:creationId xmlns:a16="http://schemas.microsoft.com/office/drawing/2014/main" id="{962EBB21-A647-2A34-04AE-B69158926D5B}"/>
                </a:ext>
              </a:extLst>
            </p:cNvPr>
            <p:cNvSpPr/>
            <p:nvPr/>
          </p:nvSpPr>
          <p:spPr bwMode="auto">
            <a:xfrm>
              <a:off x="10287000" y="6220585"/>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6</a:t>
              </a:r>
            </a:p>
          </p:txBody>
        </p:sp>
        <p:sp>
          <p:nvSpPr>
            <p:cNvPr id="21" name="Oval 20">
              <a:extLst>
                <a:ext uri="{FF2B5EF4-FFF2-40B4-BE49-F238E27FC236}">
                  <a16:creationId xmlns:a16="http://schemas.microsoft.com/office/drawing/2014/main" id="{8B003CE5-0E3C-AEB9-4327-6955314C98E0}"/>
                </a:ext>
              </a:extLst>
            </p:cNvPr>
            <p:cNvSpPr/>
            <p:nvPr/>
          </p:nvSpPr>
          <p:spPr bwMode="auto">
            <a:xfrm>
              <a:off x="10935722" y="4684081"/>
              <a:ext cx="304795" cy="304801"/>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7</a:t>
              </a:r>
            </a:p>
          </p:txBody>
        </p:sp>
        <p:sp>
          <p:nvSpPr>
            <p:cNvPr id="22" name="Oval 21">
              <a:extLst>
                <a:ext uri="{FF2B5EF4-FFF2-40B4-BE49-F238E27FC236}">
                  <a16:creationId xmlns:a16="http://schemas.microsoft.com/office/drawing/2014/main" id="{1FCB3D15-68F0-BA9F-3955-B5FDF5C9A1CA}"/>
                </a:ext>
              </a:extLst>
            </p:cNvPr>
            <p:cNvSpPr/>
            <p:nvPr/>
          </p:nvSpPr>
          <p:spPr bwMode="auto">
            <a:xfrm>
              <a:off x="12278400" y="4122134"/>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8</a:t>
              </a:r>
            </a:p>
          </p:txBody>
        </p:sp>
        <p:sp>
          <p:nvSpPr>
            <p:cNvPr id="23" name="Oval 22">
              <a:extLst>
                <a:ext uri="{FF2B5EF4-FFF2-40B4-BE49-F238E27FC236}">
                  <a16:creationId xmlns:a16="http://schemas.microsoft.com/office/drawing/2014/main" id="{5E8A4A9E-A019-B7DA-FF09-F6E4F93F16F1}"/>
                </a:ext>
              </a:extLst>
            </p:cNvPr>
            <p:cNvSpPr/>
            <p:nvPr/>
          </p:nvSpPr>
          <p:spPr bwMode="auto">
            <a:xfrm>
              <a:off x="11398834" y="2865125"/>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9</a:t>
              </a:r>
            </a:p>
          </p:txBody>
        </p:sp>
        <p:sp>
          <p:nvSpPr>
            <p:cNvPr id="25" name="Oval 24">
              <a:extLst>
                <a:ext uri="{FF2B5EF4-FFF2-40B4-BE49-F238E27FC236}">
                  <a16:creationId xmlns:a16="http://schemas.microsoft.com/office/drawing/2014/main" id="{4A68D745-FD05-8F88-9D06-1464FD4C04F7}"/>
                </a:ext>
              </a:extLst>
            </p:cNvPr>
            <p:cNvSpPr/>
            <p:nvPr/>
          </p:nvSpPr>
          <p:spPr bwMode="auto">
            <a:xfrm>
              <a:off x="11115421" y="2315167"/>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10</a:t>
              </a:r>
            </a:p>
          </p:txBody>
        </p:sp>
        <p:sp>
          <p:nvSpPr>
            <p:cNvPr id="28" name="Oval 27">
              <a:extLst>
                <a:ext uri="{FF2B5EF4-FFF2-40B4-BE49-F238E27FC236}">
                  <a16:creationId xmlns:a16="http://schemas.microsoft.com/office/drawing/2014/main" id="{F8E650C1-4A59-A89D-6397-2EFECAB33161}"/>
                </a:ext>
              </a:extLst>
            </p:cNvPr>
            <p:cNvSpPr/>
            <p:nvPr/>
          </p:nvSpPr>
          <p:spPr bwMode="auto">
            <a:xfrm>
              <a:off x="9899100" y="2104178"/>
              <a:ext cx="304795" cy="304795"/>
            </a:xfrm>
            <a:prstGeom prst="ellipse">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r>
                <a:rPr lang="en-US" sz="1400">
                  <a:solidFill>
                    <a:schemeClr val="bg1"/>
                  </a:solidFill>
                </a:rPr>
                <a:t>11</a:t>
              </a:r>
            </a:p>
          </p:txBody>
        </p:sp>
      </p:grpSp>
      <p:sp>
        <p:nvSpPr>
          <p:cNvPr id="34" name="Text Placeholder 33">
            <a:extLst>
              <a:ext uri="{FF2B5EF4-FFF2-40B4-BE49-F238E27FC236}">
                <a16:creationId xmlns:a16="http://schemas.microsoft.com/office/drawing/2014/main" id="{5704FA91-3C29-338D-3656-C338739C75C6}"/>
              </a:ext>
            </a:extLst>
          </p:cNvPr>
          <p:cNvSpPr>
            <a:spLocks noGrp="1"/>
          </p:cNvSpPr>
          <p:nvPr>
            <p:ph type="body" sz="quarter" idx="21"/>
          </p:nvPr>
        </p:nvSpPr>
        <p:spPr>
          <a:xfrm>
            <a:off x="762000" y="1554480"/>
            <a:ext cx="6172200" cy="5482750"/>
          </a:xfrm>
        </p:spPr>
        <p:txBody>
          <a:bodyPr vert="horz" lIns="0" tIns="0" rIns="0" bIns="0" rtlCol="0" anchor="t">
            <a:noAutofit/>
          </a:bodyPr>
          <a:lstStyle/>
          <a:p>
            <a:pPr>
              <a:spcBef>
                <a:spcPts val="300"/>
              </a:spcBef>
              <a:buClr>
                <a:schemeClr val="accent4"/>
              </a:buClr>
            </a:pPr>
            <a:endParaRPr lang="en-US" sz="2400" kern="0" dirty="0">
              <a:solidFill>
                <a:schemeClr val="accent4"/>
              </a:solidFill>
              <a:latin typeface="Noto Sans"/>
              <a:ea typeface="Noto Sans"/>
              <a:cs typeface="Arial"/>
            </a:endParaRPr>
          </a:p>
          <a:p>
            <a:pPr marL="342900" indent="-342900">
              <a:spcBef>
                <a:spcPts val="300"/>
              </a:spcBef>
              <a:buClr>
                <a:schemeClr val="accent4"/>
              </a:buClr>
              <a:buFont typeface="+mj-lt"/>
              <a:buAutoNum type="arabicPeriod"/>
            </a:pPr>
            <a:r>
              <a:rPr lang="en-US" sz="2400" dirty="0"/>
              <a:t>V</a:t>
            </a:r>
            <a:r>
              <a:rPr lang="en-US" sz="2400" dirty="0">
                <a:effectLst/>
              </a:rPr>
              <a:t>alve </a:t>
            </a:r>
            <a:r>
              <a:rPr lang="en-US" sz="2400" dirty="0"/>
              <a:t>s</a:t>
            </a:r>
            <a:r>
              <a:rPr lang="en-US" sz="2400" dirty="0">
                <a:effectLst/>
              </a:rPr>
              <a:t>olenoid</a:t>
            </a:r>
          </a:p>
          <a:p>
            <a:pPr marL="342900" indent="-342900">
              <a:spcBef>
                <a:spcPts val="300"/>
              </a:spcBef>
              <a:buClr>
                <a:schemeClr val="accent4"/>
              </a:buClr>
              <a:buFont typeface="+mj-lt"/>
              <a:buAutoNum type="arabicPeriod"/>
            </a:pPr>
            <a:r>
              <a:rPr lang="en-US" sz="2400" dirty="0">
                <a:effectLst/>
              </a:rPr>
              <a:t>Pressure tap i</a:t>
            </a:r>
            <a:r>
              <a:rPr lang="en-US" sz="2400" dirty="0"/>
              <a:t>n</a:t>
            </a:r>
            <a:r>
              <a:rPr lang="en-US" sz="2400" dirty="0">
                <a:effectLst/>
              </a:rPr>
              <a:t>let</a:t>
            </a:r>
          </a:p>
          <a:p>
            <a:pPr marL="342900" indent="-342900">
              <a:spcBef>
                <a:spcPts val="300"/>
              </a:spcBef>
              <a:buClr>
                <a:schemeClr val="accent4"/>
              </a:buClr>
              <a:buFont typeface="+mj-lt"/>
              <a:buAutoNum type="arabicPeriod"/>
            </a:pPr>
            <a:r>
              <a:rPr lang="en-US" sz="2400" dirty="0"/>
              <a:t>Redundant valve</a:t>
            </a:r>
          </a:p>
          <a:p>
            <a:pPr marL="342900" indent="-342900">
              <a:spcBef>
                <a:spcPts val="300"/>
              </a:spcBef>
              <a:buClr>
                <a:schemeClr val="accent4"/>
              </a:buClr>
              <a:buFont typeface="+mj-lt"/>
              <a:buAutoNum type="arabicPeriod"/>
            </a:pPr>
            <a:r>
              <a:rPr lang="en-US" sz="2400" dirty="0"/>
              <a:t>Main v</a:t>
            </a:r>
            <a:r>
              <a:rPr lang="en-US" sz="2400" dirty="0">
                <a:effectLst/>
              </a:rPr>
              <a:t>alve</a:t>
            </a:r>
          </a:p>
          <a:p>
            <a:pPr marL="342900" indent="-342900">
              <a:spcBef>
                <a:spcPts val="300"/>
              </a:spcBef>
              <a:buClr>
                <a:schemeClr val="accent4"/>
              </a:buClr>
              <a:buFont typeface="+mj-lt"/>
              <a:buAutoNum type="arabicPeriod"/>
            </a:pPr>
            <a:r>
              <a:rPr lang="en-US" sz="2400" dirty="0"/>
              <a:t>Supply i</a:t>
            </a:r>
            <a:r>
              <a:rPr lang="en-US" sz="2400" dirty="0">
                <a:effectLst/>
              </a:rPr>
              <a:t>nlet</a:t>
            </a:r>
          </a:p>
          <a:p>
            <a:pPr marL="342900" indent="-342900">
              <a:spcBef>
                <a:spcPts val="300"/>
              </a:spcBef>
              <a:buClr>
                <a:schemeClr val="accent4"/>
              </a:buClr>
              <a:buFont typeface="+mj-lt"/>
              <a:buAutoNum type="arabicPeriod"/>
            </a:pPr>
            <a:r>
              <a:rPr lang="en-US" sz="2400" dirty="0">
                <a:effectLst/>
              </a:rPr>
              <a:t>Diaphragm</a:t>
            </a:r>
          </a:p>
          <a:p>
            <a:pPr marL="342900" indent="-342900">
              <a:spcBef>
                <a:spcPts val="300"/>
              </a:spcBef>
              <a:buClr>
                <a:schemeClr val="accent4"/>
              </a:buClr>
              <a:buFont typeface="+mj-lt"/>
              <a:buAutoNum type="arabicPeriod"/>
            </a:pPr>
            <a:r>
              <a:rPr lang="en-US" sz="2400" dirty="0"/>
              <a:t>Regulator </a:t>
            </a:r>
            <a:r>
              <a:rPr lang="en-US" sz="2400" dirty="0">
                <a:effectLst/>
              </a:rPr>
              <a:t>valve</a:t>
            </a:r>
          </a:p>
          <a:p>
            <a:pPr marL="342900" indent="-342900">
              <a:spcBef>
                <a:spcPts val="300"/>
              </a:spcBef>
              <a:buClr>
                <a:schemeClr val="accent4"/>
              </a:buClr>
              <a:buFont typeface="+mj-lt"/>
              <a:buAutoNum type="arabicPeriod"/>
            </a:pPr>
            <a:r>
              <a:rPr lang="en-US" sz="2400" dirty="0">
                <a:effectLst/>
              </a:rPr>
              <a:t>Main burner </a:t>
            </a:r>
            <a:r>
              <a:rPr lang="en-US" sz="2400" dirty="0"/>
              <a:t>o</a:t>
            </a:r>
            <a:r>
              <a:rPr lang="en-US" sz="2400" dirty="0">
                <a:effectLst/>
              </a:rPr>
              <a:t>utlet</a:t>
            </a:r>
          </a:p>
          <a:p>
            <a:pPr marL="342900" indent="-342900">
              <a:spcBef>
                <a:spcPts val="300"/>
              </a:spcBef>
              <a:buClr>
                <a:schemeClr val="accent4"/>
              </a:buClr>
              <a:buFont typeface="+mj-lt"/>
              <a:buAutoNum type="arabicPeriod"/>
            </a:pPr>
            <a:r>
              <a:rPr lang="en-US" sz="2400" dirty="0">
                <a:effectLst/>
              </a:rPr>
              <a:t>Regulator adjustment </a:t>
            </a:r>
            <a:r>
              <a:rPr lang="en-US" sz="2400" dirty="0"/>
              <a:t>s</a:t>
            </a:r>
            <a:r>
              <a:rPr lang="en-US" sz="2400" dirty="0">
                <a:effectLst/>
              </a:rPr>
              <a:t>pring</a:t>
            </a:r>
          </a:p>
          <a:p>
            <a:pPr marL="342900" indent="-342900">
              <a:spcBef>
                <a:spcPts val="300"/>
              </a:spcBef>
              <a:buClr>
                <a:schemeClr val="accent4"/>
              </a:buClr>
              <a:buFont typeface="+mj-lt"/>
              <a:buAutoNum type="arabicPeriod"/>
            </a:pPr>
            <a:r>
              <a:rPr lang="en-US" sz="2400" dirty="0">
                <a:effectLst/>
              </a:rPr>
              <a:t>Regulator adjust </a:t>
            </a:r>
            <a:r>
              <a:rPr lang="en-US" sz="2400" dirty="0"/>
              <a:t>s</a:t>
            </a:r>
            <a:r>
              <a:rPr lang="en-US" sz="2400" dirty="0">
                <a:effectLst/>
              </a:rPr>
              <a:t>crew</a:t>
            </a:r>
          </a:p>
          <a:p>
            <a:pPr marL="342900" indent="-342900">
              <a:spcBef>
                <a:spcPts val="300"/>
              </a:spcBef>
              <a:buClr>
                <a:schemeClr val="accent4"/>
              </a:buClr>
              <a:buFont typeface="+mj-lt"/>
              <a:buAutoNum type="arabicPeriod"/>
            </a:pPr>
            <a:r>
              <a:rPr lang="en-US" sz="2400" dirty="0">
                <a:effectLst/>
              </a:rPr>
              <a:t>Pressure tap </a:t>
            </a:r>
            <a:r>
              <a:rPr lang="en-US" sz="2400" dirty="0"/>
              <a:t>o</a:t>
            </a:r>
            <a:r>
              <a:rPr lang="en-US" sz="2400" dirty="0">
                <a:effectLst/>
              </a:rPr>
              <a:t>utlet</a:t>
            </a:r>
          </a:p>
        </p:txBody>
      </p:sp>
      <p:sp>
        <p:nvSpPr>
          <p:cNvPr id="35" name="Content Placeholder 34">
            <a:extLst>
              <a:ext uri="{FF2B5EF4-FFF2-40B4-BE49-F238E27FC236}">
                <a16:creationId xmlns:a16="http://schemas.microsoft.com/office/drawing/2014/main" id="{F7488866-668C-9663-64D7-0B7889DF3FE7}"/>
              </a:ext>
            </a:extLst>
          </p:cNvPr>
          <p:cNvSpPr>
            <a:spLocks noGrp="1"/>
          </p:cNvSpPr>
          <p:nvPr>
            <p:ph sz="quarter" idx="22"/>
          </p:nvPr>
        </p:nvSpPr>
        <p:spPr/>
        <p:txBody>
          <a:bodyPr/>
          <a:lstStyle/>
          <a:p>
            <a:endParaRPr lang="en-US"/>
          </a:p>
        </p:txBody>
      </p:sp>
      <p:sp>
        <p:nvSpPr>
          <p:cNvPr id="31" name="Text Placeholder 30">
            <a:extLst>
              <a:ext uri="{FF2B5EF4-FFF2-40B4-BE49-F238E27FC236}">
                <a16:creationId xmlns:a16="http://schemas.microsoft.com/office/drawing/2014/main" id="{73A5B393-7607-9717-9862-C65EC771169A}"/>
              </a:ext>
            </a:extLst>
          </p:cNvPr>
          <p:cNvSpPr>
            <a:spLocks noGrp="1"/>
          </p:cNvSpPr>
          <p:nvPr>
            <p:ph type="body" sz="quarter" idx="13"/>
          </p:nvPr>
        </p:nvSpPr>
        <p:spPr/>
        <p:txBody>
          <a:bodyPr/>
          <a:lstStyle/>
          <a:p>
            <a:r>
              <a:rPr lang="en-US" dirty="0"/>
              <a:t>Gas Valve Main Components</a:t>
            </a:r>
          </a:p>
        </p:txBody>
      </p:sp>
    </p:spTree>
    <p:extLst>
      <p:ext uri="{BB962C8B-B14F-4D97-AF65-F5344CB8AC3E}">
        <p14:creationId xmlns:p14="http://schemas.microsoft.com/office/powerpoint/2010/main" val="128428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1E98EC-F2BA-0F52-2174-A7BC81209D01}"/>
              </a:ext>
            </a:extLst>
          </p:cNvPr>
          <p:cNvGrpSpPr/>
          <p:nvPr/>
        </p:nvGrpSpPr>
        <p:grpSpPr>
          <a:xfrm>
            <a:off x="7140609" y="1577552"/>
            <a:ext cx="6998089" cy="5948387"/>
            <a:chOff x="8101435" y="1864178"/>
            <a:chExt cx="5515463" cy="4688152"/>
          </a:xfrm>
        </p:grpSpPr>
        <p:pic>
          <p:nvPicPr>
            <p:cNvPr id="3" name="Picture 4" descr="Text&#10;&#10;Description automatically generated">
              <a:extLst>
                <a:ext uri="{FF2B5EF4-FFF2-40B4-BE49-F238E27FC236}">
                  <a16:creationId xmlns:a16="http://schemas.microsoft.com/office/drawing/2014/main" id="{3FEBC8D2-189B-5B3E-8194-139127FCBDE4}"/>
                </a:ext>
              </a:extLst>
            </p:cNvPr>
            <p:cNvPicPr>
              <a:picLocks noChangeAspect="1"/>
            </p:cNvPicPr>
            <p:nvPr/>
          </p:nvPicPr>
          <p:blipFill>
            <a:blip r:embed="rId3"/>
            <a:stretch>
              <a:fillRect/>
            </a:stretch>
          </p:blipFill>
          <p:spPr>
            <a:xfrm>
              <a:off x="8101435" y="1864178"/>
              <a:ext cx="5515463" cy="4688152"/>
            </a:xfrm>
            <a:prstGeom prst="rect">
              <a:avLst/>
            </a:prstGeom>
          </p:spPr>
        </p:pic>
        <p:sp>
          <p:nvSpPr>
            <p:cNvPr id="4" name="Oval 3">
              <a:extLst>
                <a:ext uri="{FF2B5EF4-FFF2-40B4-BE49-F238E27FC236}">
                  <a16:creationId xmlns:a16="http://schemas.microsoft.com/office/drawing/2014/main" id="{05239FF7-359A-87EB-0399-4765995A2979}"/>
                </a:ext>
              </a:extLst>
            </p:cNvPr>
            <p:cNvSpPr/>
            <p:nvPr/>
          </p:nvSpPr>
          <p:spPr bwMode="auto">
            <a:xfrm>
              <a:off x="9320078" y="4047890"/>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1</a:t>
              </a:r>
            </a:p>
          </p:txBody>
        </p:sp>
        <p:sp>
          <p:nvSpPr>
            <p:cNvPr id="5" name="Oval 4">
              <a:extLst>
                <a:ext uri="{FF2B5EF4-FFF2-40B4-BE49-F238E27FC236}">
                  <a16:creationId xmlns:a16="http://schemas.microsoft.com/office/drawing/2014/main" id="{367E9C7A-D60C-0CA0-F3D1-F0A89199E8BE}"/>
                </a:ext>
              </a:extLst>
            </p:cNvPr>
            <p:cNvSpPr/>
            <p:nvPr/>
          </p:nvSpPr>
          <p:spPr bwMode="auto">
            <a:xfrm>
              <a:off x="9410493" y="4695762"/>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2</a:t>
              </a:r>
            </a:p>
          </p:txBody>
        </p:sp>
        <p:sp>
          <p:nvSpPr>
            <p:cNvPr id="6" name="Oval 5">
              <a:extLst>
                <a:ext uri="{FF2B5EF4-FFF2-40B4-BE49-F238E27FC236}">
                  <a16:creationId xmlns:a16="http://schemas.microsoft.com/office/drawing/2014/main" id="{E0CDA228-6A3A-98F8-5F83-A9C9BD22216B}"/>
                </a:ext>
              </a:extLst>
            </p:cNvPr>
            <p:cNvSpPr/>
            <p:nvPr/>
          </p:nvSpPr>
          <p:spPr bwMode="auto">
            <a:xfrm>
              <a:off x="8184438" y="4059608"/>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3</a:t>
              </a:r>
            </a:p>
          </p:txBody>
        </p:sp>
        <p:sp>
          <p:nvSpPr>
            <p:cNvPr id="7" name="Oval 6">
              <a:extLst>
                <a:ext uri="{FF2B5EF4-FFF2-40B4-BE49-F238E27FC236}">
                  <a16:creationId xmlns:a16="http://schemas.microsoft.com/office/drawing/2014/main" id="{0102A4B0-D755-536E-BEFE-F3EF62A7B8F0}"/>
                </a:ext>
              </a:extLst>
            </p:cNvPr>
            <p:cNvSpPr/>
            <p:nvPr/>
          </p:nvSpPr>
          <p:spPr bwMode="auto">
            <a:xfrm>
              <a:off x="11917454" y="5171974"/>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4</a:t>
              </a:r>
            </a:p>
          </p:txBody>
        </p:sp>
      </p:grpSp>
      <p:sp>
        <p:nvSpPr>
          <p:cNvPr id="31" name="Text Placeholder 30">
            <a:extLst>
              <a:ext uri="{FF2B5EF4-FFF2-40B4-BE49-F238E27FC236}">
                <a16:creationId xmlns:a16="http://schemas.microsoft.com/office/drawing/2014/main" id="{73A5B393-7607-9717-9862-C65EC771169A}"/>
              </a:ext>
            </a:extLst>
          </p:cNvPr>
          <p:cNvSpPr>
            <a:spLocks noGrp="1"/>
          </p:cNvSpPr>
          <p:nvPr>
            <p:ph type="body" sz="quarter" idx="13"/>
          </p:nvPr>
        </p:nvSpPr>
        <p:spPr/>
        <p:txBody>
          <a:bodyPr/>
          <a:lstStyle/>
          <a:p>
            <a:r>
              <a:rPr lang="en-US" sz="4000" dirty="0"/>
              <a:t>Gas Valve Operation</a:t>
            </a:r>
          </a:p>
        </p:txBody>
      </p:sp>
      <p:sp>
        <p:nvSpPr>
          <p:cNvPr id="2" name="Text Placeholder 33">
            <a:extLst>
              <a:ext uri="{FF2B5EF4-FFF2-40B4-BE49-F238E27FC236}">
                <a16:creationId xmlns:a16="http://schemas.microsoft.com/office/drawing/2014/main" id="{C2CE7022-60E3-19B0-56EC-DF240015FE8F}"/>
              </a:ext>
            </a:extLst>
          </p:cNvPr>
          <p:cNvSpPr txBox="1">
            <a:spLocks/>
          </p:cNvSpPr>
          <p:nvPr/>
        </p:nvSpPr>
        <p:spPr>
          <a:xfrm>
            <a:off x="762000" y="1554480"/>
            <a:ext cx="4714376"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solidFill>
                  <a:schemeClr val="accent4"/>
                </a:solidFill>
              </a:rPr>
              <a:t>Normal operation with no voltage applied to solenoid.</a:t>
            </a:r>
          </a:p>
          <a:p>
            <a:pPr marL="342900" indent="-342900">
              <a:spcBef>
                <a:spcPts val="300"/>
              </a:spcBef>
              <a:buClr>
                <a:schemeClr val="accent4"/>
              </a:buClr>
              <a:buFont typeface="+mj-lt"/>
              <a:buAutoNum type="arabicPeriod"/>
            </a:pPr>
            <a:r>
              <a:rPr lang="en-US" sz="2800" dirty="0"/>
              <a:t>Valve Redundant valve closed</a:t>
            </a:r>
          </a:p>
          <a:p>
            <a:pPr marL="342900" indent="-342900">
              <a:spcBef>
                <a:spcPts val="300"/>
              </a:spcBef>
              <a:buClr>
                <a:schemeClr val="accent4"/>
              </a:buClr>
              <a:buFont typeface="+mj-lt"/>
              <a:buAutoNum type="arabicPeriod"/>
            </a:pPr>
            <a:r>
              <a:rPr lang="en-US" sz="2800" dirty="0"/>
              <a:t>Main valve closed</a:t>
            </a:r>
          </a:p>
          <a:p>
            <a:pPr marL="342900" indent="-342900">
              <a:spcBef>
                <a:spcPts val="300"/>
              </a:spcBef>
              <a:buClr>
                <a:schemeClr val="accent4"/>
              </a:buClr>
              <a:buFont typeface="+mj-lt"/>
              <a:buAutoNum type="arabicPeriod"/>
            </a:pPr>
            <a:r>
              <a:rPr lang="en-US" sz="2800" dirty="0"/>
              <a:t>Continuous inlet pressure from supply line </a:t>
            </a:r>
          </a:p>
          <a:p>
            <a:pPr marL="342900" indent="-342900">
              <a:spcBef>
                <a:spcPts val="300"/>
              </a:spcBef>
              <a:buClr>
                <a:schemeClr val="accent4"/>
              </a:buClr>
              <a:buFont typeface="+mj-lt"/>
              <a:buAutoNum type="arabicPeriod"/>
            </a:pPr>
            <a:r>
              <a:rPr lang="en-US" sz="2800" dirty="0"/>
              <a:t>Regulator valve will not open without pressure applied </a:t>
            </a:r>
          </a:p>
        </p:txBody>
      </p:sp>
    </p:spTree>
    <p:extLst>
      <p:ext uri="{BB962C8B-B14F-4D97-AF65-F5344CB8AC3E}">
        <p14:creationId xmlns:p14="http://schemas.microsoft.com/office/powerpoint/2010/main" val="132949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00806F45-2C29-269E-3051-B725CDEB3EEE}"/>
              </a:ext>
            </a:extLst>
          </p:cNvPr>
          <p:cNvSpPr>
            <a:spLocks noGrp="1"/>
          </p:cNvSpPr>
          <p:nvPr>
            <p:ph type="body" sz="quarter" idx="19"/>
          </p:nvPr>
        </p:nvSpPr>
        <p:spPr>
          <a:xfrm>
            <a:off x="15151771" y="1686978"/>
            <a:ext cx="6172200" cy="756894"/>
          </a:xfrm>
        </p:spPr>
        <p:txBody>
          <a:bodyPr/>
          <a:lstStyle/>
          <a:p>
            <a:r>
              <a:rPr lang="en-US" sz="1800" dirty="0">
                <a:solidFill>
                  <a:schemeClr val="accent1"/>
                </a:solidFill>
              </a:rPr>
              <a:t>When the solenoid is energized, the redundant</a:t>
            </a:r>
          </a:p>
          <a:p>
            <a:r>
              <a:rPr lang="en-US" sz="1800" dirty="0">
                <a:solidFill>
                  <a:schemeClr val="accent1"/>
                </a:solidFill>
              </a:rPr>
              <a:t>and main valves open.</a:t>
            </a:r>
          </a:p>
        </p:txBody>
      </p:sp>
      <p:sp>
        <p:nvSpPr>
          <p:cNvPr id="34" name="Text Placeholder 33">
            <a:extLst>
              <a:ext uri="{FF2B5EF4-FFF2-40B4-BE49-F238E27FC236}">
                <a16:creationId xmlns:a16="http://schemas.microsoft.com/office/drawing/2014/main" id="{5704FA91-3C29-338D-3656-C338739C75C6}"/>
              </a:ext>
            </a:extLst>
          </p:cNvPr>
          <p:cNvSpPr>
            <a:spLocks noGrp="1"/>
          </p:cNvSpPr>
          <p:nvPr>
            <p:ph type="body" sz="quarter" idx="21"/>
          </p:nvPr>
        </p:nvSpPr>
        <p:spPr>
          <a:xfrm>
            <a:off x="15151769" y="2952446"/>
            <a:ext cx="6172200" cy="3764802"/>
          </a:xfrm>
        </p:spPr>
        <p:txBody>
          <a:bodyPr/>
          <a:lstStyle/>
          <a:p>
            <a:pPr marL="342900" indent="-342900">
              <a:spcBef>
                <a:spcPts val="300"/>
              </a:spcBef>
              <a:buClr>
                <a:schemeClr val="accent4"/>
              </a:buClr>
              <a:buFont typeface="+mj-lt"/>
              <a:buAutoNum type="arabicPeriod"/>
            </a:pPr>
            <a:r>
              <a:rPr lang="en-US" sz="1600" dirty="0"/>
              <a:t>Continuous inlet pressure from supply line</a:t>
            </a:r>
          </a:p>
          <a:p>
            <a:pPr marL="342900" indent="-342900">
              <a:spcBef>
                <a:spcPts val="300"/>
              </a:spcBef>
              <a:buClr>
                <a:schemeClr val="accent4"/>
              </a:buClr>
              <a:buFont typeface="+mj-lt"/>
              <a:buAutoNum type="arabicPeriod"/>
            </a:pPr>
            <a:r>
              <a:rPr lang="en-US" sz="1600" dirty="0"/>
              <a:t>An internal channel connecting the control gas orifice to the opening orifice allows pressurized gas into the back side of diaphragm, forcing the regulator valve open</a:t>
            </a:r>
          </a:p>
          <a:p>
            <a:pPr marL="342900" indent="-342900">
              <a:spcBef>
                <a:spcPts val="300"/>
              </a:spcBef>
              <a:buClr>
                <a:schemeClr val="accent4"/>
              </a:buClr>
              <a:buFont typeface="+mj-lt"/>
              <a:buAutoNum type="arabicPeriod"/>
            </a:pPr>
            <a:r>
              <a:rPr lang="en-US" sz="1600" dirty="0"/>
              <a:t>Pressurized gas also passes internally to the adjustable regulator, where it supplies back-pressure on the main diaphragm, only allowing it to open to set pressure</a:t>
            </a:r>
          </a:p>
          <a:p>
            <a:pPr marL="342900" indent="-342900">
              <a:spcBef>
                <a:spcPts val="300"/>
              </a:spcBef>
              <a:buClr>
                <a:schemeClr val="accent4"/>
              </a:buClr>
              <a:buFont typeface="+mj-lt"/>
              <a:buAutoNum type="arabicPeriod"/>
            </a:pPr>
            <a:r>
              <a:rPr lang="en-US" sz="1600" dirty="0"/>
              <a:t>Outlet pressure to manifold</a:t>
            </a:r>
          </a:p>
        </p:txBody>
      </p:sp>
      <p:cxnSp>
        <p:nvCxnSpPr>
          <p:cNvPr id="36" name="Straight Connector 35">
            <a:extLst>
              <a:ext uri="{FF2B5EF4-FFF2-40B4-BE49-F238E27FC236}">
                <a16:creationId xmlns:a16="http://schemas.microsoft.com/office/drawing/2014/main" id="{EE31AF75-8D45-1CAF-93A6-F75C193B10A2}"/>
              </a:ext>
            </a:extLst>
          </p:cNvPr>
          <p:cNvCxnSpPr>
            <a:cxnSpLocks/>
          </p:cNvCxnSpPr>
          <p:nvPr/>
        </p:nvCxnSpPr>
        <p:spPr>
          <a:xfrm>
            <a:off x="15151769" y="2697352"/>
            <a:ext cx="532951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grpSp>
        <p:nvGrpSpPr>
          <p:cNvPr id="12" name="Group 11">
            <a:extLst>
              <a:ext uri="{FF2B5EF4-FFF2-40B4-BE49-F238E27FC236}">
                <a16:creationId xmlns:a16="http://schemas.microsoft.com/office/drawing/2014/main" id="{329BBDC1-3C9C-CBC9-CD44-EDD59D0B8798}"/>
              </a:ext>
            </a:extLst>
          </p:cNvPr>
          <p:cNvGrpSpPr/>
          <p:nvPr/>
        </p:nvGrpSpPr>
        <p:grpSpPr>
          <a:xfrm>
            <a:off x="6812097" y="1639259"/>
            <a:ext cx="7489605" cy="5371434"/>
            <a:chOff x="4013188" y="1926612"/>
            <a:chExt cx="5130808" cy="3679737"/>
          </a:xfrm>
        </p:grpSpPr>
        <p:pic>
          <p:nvPicPr>
            <p:cNvPr id="10" name="Picture 9" descr="Diagram&#10;&#10;Description automatically generated">
              <a:extLst>
                <a:ext uri="{FF2B5EF4-FFF2-40B4-BE49-F238E27FC236}">
                  <a16:creationId xmlns:a16="http://schemas.microsoft.com/office/drawing/2014/main" id="{BFC99927-38D0-2108-94AA-29EEBAEA33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925" r="5933"/>
            <a:stretch/>
          </p:blipFill>
          <p:spPr>
            <a:xfrm>
              <a:off x="4013188" y="1959302"/>
              <a:ext cx="5130808" cy="3647047"/>
            </a:xfrm>
            <a:prstGeom prst="rect">
              <a:avLst/>
            </a:prstGeom>
          </p:spPr>
        </p:pic>
        <p:sp>
          <p:nvSpPr>
            <p:cNvPr id="11" name="Rectangle 10">
              <a:extLst>
                <a:ext uri="{FF2B5EF4-FFF2-40B4-BE49-F238E27FC236}">
                  <a16:creationId xmlns:a16="http://schemas.microsoft.com/office/drawing/2014/main" id="{20C769BE-9B08-E0A4-DC33-5D74E289338F}"/>
                </a:ext>
              </a:extLst>
            </p:cNvPr>
            <p:cNvSpPr/>
            <p:nvPr/>
          </p:nvSpPr>
          <p:spPr bwMode="auto">
            <a:xfrm>
              <a:off x="6171641" y="1926612"/>
              <a:ext cx="668474" cy="271638"/>
            </a:xfrm>
            <a:prstGeom prst="rect">
              <a:avLst/>
            </a:prstGeom>
            <a:solidFill>
              <a:schemeClr val="bg1"/>
            </a:solidFill>
            <a:ln w="9525">
              <a:solidFill>
                <a:schemeClr val="bg1"/>
              </a:solidFill>
              <a:round/>
              <a:headEnd/>
              <a:tailEnd/>
            </a:ln>
            <a:effectLst/>
          </p:spPr>
          <p:txBody>
            <a:bodyPr wrap="square" rtlCol="0" anchor="ctr"/>
            <a:lstStyle/>
            <a:p>
              <a:pPr algn="ctr" eaLnBrk="0" fontAlgn="base" hangingPunct="0">
                <a:spcBef>
                  <a:spcPct val="0"/>
                </a:spcBef>
                <a:spcAft>
                  <a:spcPct val="0"/>
                </a:spcAft>
              </a:pPr>
              <a:r>
                <a:rPr lang="en-US" sz="800" b="1">
                  <a:solidFill>
                    <a:srgbClr val="757373"/>
                  </a:solidFill>
                  <a:cs typeface="Arial"/>
                </a:rPr>
                <a:t>Regulator Valve</a:t>
              </a:r>
            </a:p>
          </p:txBody>
        </p:sp>
      </p:grpSp>
      <p:sp>
        <p:nvSpPr>
          <p:cNvPr id="2" name="Text Placeholder 33">
            <a:extLst>
              <a:ext uri="{FF2B5EF4-FFF2-40B4-BE49-F238E27FC236}">
                <a16:creationId xmlns:a16="http://schemas.microsoft.com/office/drawing/2014/main" id="{01C3DBD0-348E-2F5B-EB9F-EEA1BAB73A2C}"/>
              </a:ext>
            </a:extLst>
          </p:cNvPr>
          <p:cNvSpPr txBox="1">
            <a:spLocks/>
          </p:cNvSpPr>
          <p:nvPr/>
        </p:nvSpPr>
        <p:spPr>
          <a:xfrm>
            <a:off x="762000" y="1554480"/>
            <a:ext cx="5427785"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solidFill>
                  <a:schemeClr val="accent4"/>
                </a:solidFill>
              </a:rPr>
              <a:t>When the solenoid is energized, the redundant and main valves open.</a:t>
            </a:r>
          </a:p>
          <a:p>
            <a:pPr marL="342900" indent="-342900">
              <a:spcBef>
                <a:spcPts val="300"/>
              </a:spcBef>
              <a:buClr>
                <a:schemeClr val="accent4"/>
              </a:buClr>
              <a:buFont typeface="+mj-lt"/>
              <a:buAutoNum type="arabicPeriod"/>
            </a:pPr>
            <a:r>
              <a:rPr lang="en-US" sz="2400" dirty="0"/>
              <a:t>Continuous inlet pressure from supply line.</a:t>
            </a:r>
          </a:p>
          <a:p>
            <a:pPr marL="342900" indent="-342900">
              <a:spcBef>
                <a:spcPts val="300"/>
              </a:spcBef>
              <a:buClr>
                <a:schemeClr val="accent4"/>
              </a:buClr>
              <a:buFont typeface="+mj-lt"/>
              <a:buAutoNum type="arabicPeriod"/>
            </a:pPr>
            <a:r>
              <a:rPr lang="en-US" sz="2400" dirty="0"/>
              <a:t>An internal channel connecting the control gas orifice to the opening orifice allows pressurized gas into the back side of diaphragm, forcing the regulator valve open.</a:t>
            </a:r>
          </a:p>
          <a:p>
            <a:pPr marL="342900" indent="-342900">
              <a:spcBef>
                <a:spcPts val="300"/>
              </a:spcBef>
              <a:buClr>
                <a:schemeClr val="accent4"/>
              </a:buClr>
              <a:buFont typeface="+mj-lt"/>
              <a:buAutoNum type="arabicPeriod"/>
            </a:pPr>
            <a:r>
              <a:rPr lang="en-US" sz="2400" dirty="0"/>
              <a:t>Pressurized gas also passes internally to the adjustable regulator, where it supplies back-pressure on the main diaphragm, only allowing it to open to set pressure.</a:t>
            </a:r>
          </a:p>
          <a:p>
            <a:pPr marL="342900" indent="-342900">
              <a:spcBef>
                <a:spcPts val="300"/>
              </a:spcBef>
              <a:buClr>
                <a:schemeClr val="accent4"/>
              </a:buClr>
              <a:buFont typeface="+mj-lt"/>
              <a:buAutoNum type="arabicPeriod"/>
            </a:pPr>
            <a:r>
              <a:rPr lang="en-US" sz="2400" dirty="0"/>
              <a:t>Outlet pressure to manifold.</a:t>
            </a:r>
          </a:p>
        </p:txBody>
      </p:sp>
      <p:sp>
        <p:nvSpPr>
          <p:cNvPr id="5" name="Text Placeholder 30">
            <a:extLst>
              <a:ext uri="{FF2B5EF4-FFF2-40B4-BE49-F238E27FC236}">
                <a16:creationId xmlns:a16="http://schemas.microsoft.com/office/drawing/2014/main" id="{5CCB541A-DE50-8848-9139-58A944F43340}"/>
              </a:ext>
            </a:extLst>
          </p:cNvPr>
          <p:cNvSpPr txBox="1">
            <a:spLocks/>
          </p:cNvSpPr>
          <p:nvPr/>
        </p:nvSpPr>
        <p:spPr>
          <a:xfrm>
            <a:off x="701042" y="295530"/>
            <a:ext cx="13319758" cy="987552"/>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4000"/>
              <a:t>Gas Valve Operation</a:t>
            </a:r>
            <a:endParaRPr lang="en-US" sz="4000" dirty="0"/>
          </a:p>
        </p:txBody>
      </p:sp>
    </p:spTree>
    <p:extLst>
      <p:ext uri="{BB962C8B-B14F-4D97-AF65-F5344CB8AC3E}">
        <p14:creationId xmlns:p14="http://schemas.microsoft.com/office/powerpoint/2010/main" val="421571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1E98EC-F2BA-0F52-2174-A7BC81209D01}"/>
              </a:ext>
            </a:extLst>
          </p:cNvPr>
          <p:cNvGrpSpPr/>
          <p:nvPr/>
        </p:nvGrpSpPr>
        <p:grpSpPr>
          <a:xfrm>
            <a:off x="7140609" y="1577552"/>
            <a:ext cx="6998089" cy="5948387"/>
            <a:chOff x="8101435" y="1864178"/>
            <a:chExt cx="5515463" cy="4688152"/>
          </a:xfrm>
        </p:grpSpPr>
        <p:pic>
          <p:nvPicPr>
            <p:cNvPr id="3" name="Picture 4" descr="Text&#10;&#10;Description automatically generated">
              <a:extLst>
                <a:ext uri="{FF2B5EF4-FFF2-40B4-BE49-F238E27FC236}">
                  <a16:creationId xmlns:a16="http://schemas.microsoft.com/office/drawing/2014/main" id="{3FEBC8D2-189B-5B3E-8194-139127FCBDE4}"/>
                </a:ext>
              </a:extLst>
            </p:cNvPr>
            <p:cNvPicPr>
              <a:picLocks noChangeAspect="1"/>
            </p:cNvPicPr>
            <p:nvPr/>
          </p:nvPicPr>
          <p:blipFill>
            <a:blip r:embed="rId3"/>
            <a:stretch>
              <a:fillRect/>
            </a:stretch>
          </p:blipFill>
          <p:spPr>
            <a:xfrm>
              <a:off x="8101435" y="1864178"/>
              <a:ext cx="5515463" cy="4688152"/>
            </a:xfrm>
            <a:prstGeom prst="rect">
              <a:avLst/>
            </a:prstGeom>
          </p:spPr>
        </p:pic>
        <p:sp>
          <p:nvSpPr>
            <p:cNvPr id="4" name="Oval 3">
              <a:extLst>
                <a:ext uri="{FF2B5EF4-FFF2-40B4-BE49-F238E27FC236}">
                  <a16:creationId xmlns:a16="http://schemas.microsoft.com/office/drawing/2014/main" id="{05239FF7-359A-87EB-0399-4765995A2979}"/>
                </a:ext>
              </a:extLst>
            </p:cNvPr>
            <p:cNvSpPr/>
            <p:nvPr/>
          </p:nvSpPr>
          <p:spPr bwMode="auto">
            <a:xfrm>
              <a:off x="9320078" y="4047890"/>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1</a:t>
              </a:r>
            </a:p>
          </p:txBody>
        </p:sp>
        <p:sp>
          <p:nvSpPr>
            <p:cNvPr id="5" name="Oval 4">
              <a:extLst>
                <a:ext uri="{FF2B5EF4-FFF2-40B4-BE49-F238E27FC236}">
                  <a16:creationId xmlns:a16="http://schemas.microsoft.com/office/drawing/2014/main" id="{367E9C7A-D60C-0CA0-F3D1-F0A89199E8BE}"/>
                </a:ext>
              </a:extLst>
            </p:cNvPr>
            <p:cNvSpPr/>
            <p:nvPr/>
          </p:nvSpPr>
          <p:spPr bwMode="auto">
            <a:xfrm>
              <a:off x="9410493" y="4695762"/>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2</a:t>
              </a:r>
            </a:p>
          </p:txBody>
        </p:sp>
        <p:sp>
          <p:nvSpPr>
            <p:cNvPr id="6" name="Oval 5">
              <a:extLst>
                <a:ext uri="{FF2B5EF4-FFF2-40B4-BE49-F238E27FC236}">
                  <a16:creationId xmlns:a16="http://schemas.microsoft.com/office/drawing/2014/main" id="{E0CDA228-6A3A-98F8-5F83-A9C9BD22216B}"/>
                </a:ext>
              </a:extLst>
            </p:cNvPr>
            <p:cNvSpPr/>
            <p:nvPr/>
          </p:nvSpPr>
          <p:spPr bwMode="auto">
            <a:xfrm>
              <a:off x="8184438" y="4059608"/>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3</a:t>
              </a:r>
            </a:p>
          </p:txBody>
        </p:sp>
        <p:sp>
          <p:nvSpPr>
            <p:cNvPr id="7" name="Oval 6">
              <a:extLst>
                <a:ext uri="{FF2B5EF4-FFF2-40B4-BE49-F238E27FC236}">
                  <a16:creationId xmlns:a16="http://schemas.microsoft.com/office/drawing/2014/main" id="{0102A4B0-D755-536E-BEFE-F3EF62A7B8F0}"/>
                </a:ext>
              </a:extLst>
            </p:cNvPr>
            <p:cNvSpPr/>
            <p:nvPr/>
          </p:nvSpPr>
          <p:spPr bwMode="auto">
            <a:xfrm>
              <a:off x="11917454" y="5171974"/>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000">
                  <a:solidFill>
                    <a:schemeClr val="bg1"/>
                  </a:solidFill>
                </a:rPr>
                <a:t>4</a:t>
              </a:r>
            </a:p>
          </p:txBody>
        </p:sp>
      </p:grpSp>
      <p:sp>
        <p:nvSpPr>
          <p:cNvPr id="15" name="Text Placeholder 14">
            <a:extLst>
              <a:ext uri="{FF2B5EF4-FFF2-40B4-BE49-F238E27FC236}">
                <a16:creationId xmlns:a16="http://schemas.microsoft.com/office/drawing/2014/main" id="{E743F5D1-D7D5-1A5A-273D-A14566CB3F2E}"/>
              </a:ext>
            </a:extLst>
          </p:cNvPr>
          <p:cNvSpPr>
            <a:spLocks noGrp="1"/>
          </p:cNvSpPr>
          <p:nvPr>
            <p:ph type="body" sz="quarter" idx="13"/>
          </p:nvPr>
        </p:nvSpPr>
        <p:spPr/>
        <p:txBody>
          <a:bodyPr/>
          <a:lstStyle/>
          <a:p>
            <a:r>
              <a:rPr lang="en-US" sz="4000" dirty="0"/>
              <a:t>Gas Valve Operation</a:t>
            </a:r>
          </a:p>
        </p:txBody>
      </p:sp>
      <p:sp>
        <p:nvSpPr>
          <p:cNvPr id="19" name="Text Placeholder 33">
            <a:extLst>
              <a:ext uri="{FF2B5EF4-FFF2-40B4-BE49-F238E27FC236}">
                <a16:creationId xmlns:a16="http://schemas.microsoft.com/office/drawing/2014/main" id="{9BAC5833-ED5E-569E-CA6B-D1CF421F552F}"/>
              </a:ext>
            </a:extLst>
          </p:cNvPr>
          <p:cNvSpPr txBox="1">
            <a:spLocks/>
          </p:cNvSpPr>
          <p:nvPr/>
        </p:nvSpPr>
        <p:spPr>
          <a:xfrm>
            <a:off x="761999" y="1554480"/>
            <a:ext cx="5429737" cy="5482750"/>
          </a:xfrm>
          <a:prstGeom prst="rect">
            <a:avLst/>
          </a:prstGeom>
        </p:spPr>
        <p:txBody>
          <a:bodyPr vert="horz" lIns="0" tIns="0" rIns="0" bIns="0" rtlCol="0">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28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solidFill>
                  <a:schemeClr val="accent4"/>
                </a:solidFill>
              </a:rPr>
              <a:t>Normal operation with no voltage applied to solenoid.</a:t>
            </a:r>
          </a:p>
          <a:p>
            <a:pPr marL="457200" indent="-457200">
              <a:buClr>
                <a:schemeClr val="accent4"/>
              </a:buClr>
              <a:buFont typeface="+mj-lt"/>
              <a:buAutoNum type="arabicPeriod"/>
            </a:pPr>
            <a:r>
              <a:rPr lang="en-US" sz="2400" dirty="0"/>
              <a:t>Redundant valve closed</a:t>
            </a:r>
          </a:p>
          <a:p>
            <a:pPr marL="457200" indent="-457200">
              <a:buClr>
                <a:schemeClr val="accent4"/>
              </a:buClr>
              <a:buFont typeface="+mj-lt"/>
              <a:buAutoNum type="arabicPeriod"/>
            </a:pPr>
            <a:r>
              <a:rPr lang="en-US" sz="2400" dirty="0"/>
              <a:t>Main valve closed</a:t>
            </a:r>
          </a:p>
          <a:p>
            <a:pPr marL="457200" indent="-457200">
              <a:buClr>
                <a:schemeClr val="accent4"/>
              </a:buClr>
              <a:buFont typeface="+mj-lt"/>
              <a:buAutoNum type="arabicPeriod"/>
            </a:pPr>
            <a:r>
              <a:rPr lang="en-US" sz="2400" dirty="0"/>
              <a:t>Inlet pressure 7 “W.C. natural gas</a:t>
            </a:r>
          </a:p>
          <a:p>
            <a:pPr marL="457200" indent="-457200">
              <a:buClr>
                <a:schemeClr val="accent4"/>
              </a:buClr>
              <a:buFont typeface="+mj-lt"/>
              <a:buAutoNum type="arabicPeriod"/>
            </a:pPr>
            <a:r>
              <a:rPr lang="en-US" sz="2400" dirty="0"/>
              <a:t>No pressure opening regulator </a:t>
            </a:r>
          </a:p>
        </p:txBody>
      </p:sp>
    </p:spTree>
    <p:extLst>
      <p:ext uri="{BB962C8B-B14F-4D97-AF65-F5344CB8AC3E}">
        <p14:creationId xmlns:p14="http://schemas.microsoft.com/office/powerpoint/2010/main" val="3596646946"/>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11572943-B6CD-49FB-81EE-59A43C486F02}"/>
    </a:ext>
  </a:extLst>
</a:theme>
</file>

<file path=ppt/theme/theme2.xml><?xml version="1.0" encoding="utf-8"?>
<a:theme xmlns:a="http://schemas.openxmlformats.org/drawingml/2006/main" name="General Slides">
  <a:themeElements>
    <a:clrScheme name="Copeland Brand Colors">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FBF84061-FDCB-426C-ADB7-77026FDD8000}"/>
    </a:ext>
  </a:extLst>
</a:theme>
</file>

<file path=ppt/theme/theme3.xml><?xml version="1.0" encoding="utf-8"?>
<a:theme xmlns:a="http://schemas.openxmlformats.org/drawingml/2006/main" name="Section Dividers">
  <a:themeElements>
    <a:clrScheme name="Copeland Colors">
      <a:dk1>
        <a:srgbClr val="000000"/>
      </a:dk1>
      <a:lt1>
        <a:srgbClr val="FFFFFF"/>
      </a:lt1>
      <a:dk2>
        <a:srgbClr val="747474"/>
      </a:dk2>
      <a:lt2>
        <a:srgbClr val="F0F0F0"/>
      </a:lt2>
      <a:accent1>
        <a:srgbClr val="000E57"/>
      </a:accent1>
      <a:accent2>
        <a:srgbClr val="333D78"/>
      </a:accent2>
      <a:accent3>
        <a:srgbClr val="666D99"/>
      </a:accent3>
      <a:accent4>
        <a:srgbClr val="0F3CFF"/>
      </a:accent4>
      <a:accent5>
        <a:srgbClr val="3D3D33"/>
      </a:accent5>
      <a:accent6>
        <a:srgbClr val="ABA08A"/>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7D842031-D760-4564-995A-0D980D3E6DA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3F11104165744FB1157C72D32BC454" ma:contentTypeVersion="3" ma:contentTypeDescription="Create a new document." ma:contentTypeScope="" ma:versionID="5018de734958b87fed36d959d7a0acb4">
  <xsd:schema xmlns:xsd="http://www.w3.org/2001/XMLSchema" xmlns:xs="http://www.w3.org/2001/XMLSchema" xmlns:p="http://schemas.microsoft.com/office/2006/metadata/properties" xmlns:ns2="0974dcef-22e2-49c4-b0ef-808ffc350d49" targetNamespace="http://schemas.microsoft.com/office/2006/metadata/properties" ma:root="true" ma:fieldsID="e59b4c9afe73f9e4121fc8af59f9fd05" ns2:_="">
    <xsd:import namespace="0974dcef-22e2-49c4-b0ef-808ffc350d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dcef-22e2-49c4-b0ef-808ffc350d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01A891-2FA8-4F34-88BF-B1D8E27A9A5D}">
  <ds:schemaRefs>
    <ds:schemaRef ds:uri="0974dcef-22e2-49c4-b0ef-808ffc350d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62E51B-8401-4001-A1BF-133847B653C2}">
  <ds:schemaRefs>
    <ds:schemaRef ds:uri="http://schemas.microsoft.com/sharepoint/v3/contenttype/forms"/>
  </ds:schemaRefs>
</ds:datastoreItem>
</file>

<file path=customXml/itemProps3.xml><?xml version="1.0" encoding="utf-8"?>
<ds:datastoreItem xmlns:ds="http://schemas.openxmlformats.org/officeDocument/2006/customXml" ds:itemID="{9F535A1C-4624-4E20-87FE-A4716BAAEAB8}">
  <ds:schemaRefs>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0974dcef-22e2-49c4-b0ef-808ffc350d49"/>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Cover</Template>
  <TotalTime>1435</TotalTime>
  <Words>5698</Words>
  <Application>Microsoft Macintosh PowerPoint</Application>
  <PresentationFormat>Custom</PresentationFormat>
  <Paragraphs>812</Paragraphs>
  <Slides>59</Slides>
  <Notes>46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Arial</vt:lpstr>
      <vt:lpstr>Calibri</vt:lpstr>
      <vt:lpstr>Georgia</vt:lpstr>
      <vt:lpstr>Helvetica Light</vt:lpstr>
      <vt:lpstr>Noto Sans</vt:lpstr>
      <vt:lpstr>System Font Regular</vt:lpstr>
      <vt:lpstr>Times</vt:lpstr>
      <vt:lpstr>Times New Roman</vt:lpstr>
      <vt:lpstr>Wingdings</vt:lpstr>
      <vt:lpstr>Cover</vt:lpstr>
      <vt:lpstr>General Slides</vt:lpstr>
      <vt:lpstr>Section Dividers</vt:lpstr>
      <vt:lpstr>PowerPoint Presentation</vt:lpstr>
      <vt:lpstr>PowerPoint Presentation</vt:lpstr>
      <vt:lpstr>Gas Valve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Choosing the Correct Replacement Valve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Replacing Gas Valves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 and Servicing Gas Valves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Young, Emily [COMRES/CC/STL]</dc:creator>
  <cp:keywords/>
  <dc:description/>
  <cp:lastModifiedBy>Young, Emily [COMRES/CC/STL]</cp:lastModifiedBy>
  <cp:revision>5</cp:revision>
  <dcterms:created xsi:type="dcterms:W3CDTF">2023-10-06T19:37:19Z</dcterms:created>
  <dcterms:modified xsi:type="dcterms:W3CDTF">2023-12-01T13:52:09Z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0x010100013F11104165744FB1157C72D32BC454</vt:lpwstr>
  </property>
  <property fmtid="{D5CDD505-2E9C-101B-9397-08002B2CF9AE}" pid="10" name="MediaServiceImageTags">
    <vt:lpwstr/>
  </property>
</Properties>
</file>